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Allen" initials="CA" lastIdx="1" clrIdx="0">
    <p:extLst>
      <p:ext uri="{19B8F6BF-5375-455C-9EA6-DF929625EA0E}">
        <p15:presenceInfo xmlns:p15="http://schemas.microsoft.com/office/powerpoint/2012/main" userId="S-1-5-21-3127220749-2618443013-3258669193-55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B7955-46C7-4A51-838E-A78B163BC501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2D894-A605-44F6-87B9-2C97BD46A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0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2CB9-0FF0-486E-8157-3C62088385EA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DF55-9CAB-42CB-B3FC-171036477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26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2CB9-0FF0-486E-8157-3C62088385EA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DF55-9CAB-42CB-B3FC-171036477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29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2CB9-0FF0-486E-8157-3C62088385EA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DF55-9CAB-42CB-B3FC-171036477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9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2CB9-0FF0-486E-8157-3C62088385EA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DF55-9CAB-42CB-B3FC-171036477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9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2CB9-0FF0-486E-8157-3C62088385EA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DF55-9CAB-42CB-B3FC-171036477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24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2CB9-0FF0-486E-8157-3C62088385EA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DF55-9CAB-42CB-B3FC-171036477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28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2CB9-0FF0-486E-8157-3C62088385EA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DF55-9CAB-42CB-B3FC-171036477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98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2CB9-0FF0-486E-8157-3C62088385EA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DF55-9CAB-42CB-B3FC-171036477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31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2CB9-0FF0-486E-8157-3C62088385EA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DF55-9CAB-42CB-B3FC-171036477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73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2CB9-0FF0-486E-8157-3C62088385EA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DF55-9CAB-42CB-B3FC-171036477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8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2CB9-0FF0-486E-8157-3C62088385EA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DF55-9CAB-42CB-B3FC-171036477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29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52CB9-0FF0-486E-8157-3C62088385EA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0DF55-9CAB-42CB-B3FC-171036477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9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A24E500-06FD-4BF4-A67F-386DD61AA7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086205"/>
              </p:ext>
            </p:extLst>
          </p:nvPr>
        </p:nvGraphicFramePr>
        <p:xfrm>
          <a:off x="3055397" y="368299"/>
          <a:ext cx="6081205" cy="635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3" imgW="6830896" imgH="7126388" progId="Word.Document.12">
                  <p:embed/>
                </p:oleObj>
              </mc:Choice>
              <mc:Fallback>
                <p:oleObj name="Document" r:id="rId3" imgW="6830896" imgH="71263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5397" y="368299"/>
                        <a:ext cx="6081205" cy="635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504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63EAD7D-08E2-470F-A7DB-8597584551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408756"/>
              </p:ext>
            </p:extLst>
          </p:nvPr>
        </p:nvGraphicFramePr>
        <p:xfrm>
          <a:off x="2908300" y="127000"/>
          <a:ext cx="61722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3" imgW="6830896" imgH="7078792" progId="Word.Document.12">
                  <p:embed/>
                </p:oleObj>
              </mc:Choice>
              <mc:Fallback>
                <p:oleObj name="Document" r:id="rId3" imgW="6830896" imgH="70787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8300" y="127000"/>
                        <a:ext cx="6172200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1363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3A599573-C0C4-4CDA-9AFE-657D9CB2EB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92400" y="36472"/>
            <a:ext cx="6690892" cy="6669128"/>
            <a:chOff x="1688" y="15"/>
            <a:chExt cx="4304" cy="4290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D5FDD2AE-38FC-4B61-B5B0-101B30F6D26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8" y="15"/>
              <a:ext cx="4304" cy="4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5" name="Group 205">
              <a:extLst>
                <a:ext uri="{FF2B5EF4-FFF2-40B4-BE49-F238E27FC236}">
                  <a16:creationId xmlns:a16="http://schemas.microsoft.com/office/drawing/2014/main" id="{2E9F5D88-7E10-4F9C-A08F-0BC70D2F8B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9" y="224"/>
              <a:ext cx="4219" cy="3201"/>
              <a:chOff x="1729" y="224"/>
              <a:chExt cx="4219" cy="3201"/>
            </a:xfrm>
          </p:grpSpPr>
          <p:sp>
            <p:nvSpPr>
              <p:cNvPr id="174" name="Rectangle 5">
                <a:extLst>
                  <a:ext uri="{FF2B5EF4-FFF2-40B4-BE49-F238E27FC236}">
                    <a16:creationId xmlns:a16="http://schemas.microsoft.com/office/drawing/2014/main" id="{F4A3AE5B-4907-44F2-950B-06C0A6A96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1" y="224"/>
                <a:ext cx="60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Rectangle 6">
                <a:extLst>
                  <a:ext uri="{FF2B5EF4-FFF2-40B4-BE49-F238E27FC236}">
                    <a16:creationId xmlns:a16="http://schemas.microsoft.com/office/drawing/2014/main" id="{F2AFDE73-D279-47E1-8C72-B36BFFAA3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8" y="224"/>
                <a:ext cx="60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Rectangle 7">
                <a:extLst>
                  <a:ext uri="{FF2B5EF4-FFF2-40B4-BE49-F238E27FC236}">
                    <a16:creationId xmlns:a16="http://schemas.microsoft.com/office/drawing/2014/main" id="{A38E2162-1653-425B-B206-84193E08C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1" y="298"/>
                <a:ext cx="803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Kingswode Hoe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Rectangle 8">
                <a:extLst>
                  <a:ext uri="{FF2B5EF4-FFF2-40B4-BE49-F238E27FC236}">
                    <a16:creationId xmlns:a16="http://schemas.microsoft.com/office/drawing/2014/main" id="{68A4F144-FCD3-440D-A84D-F3ED4B975A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7" y="298"/>
                <a:ext cx="85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Rectangle 9">
                <a:extLst>
                  <a:ext uri="{FF2B5EF4-FFF2-40B4-BE49-F238E27FC236}">
                    <a16:creationId xmlns:a16="http://schemas.microsoft.com/office/drawing/2014/main" id="{29DD6BF8-F372-4895-A329-6D61CA646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1" y="298"/>
                <a:ext cx="374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School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Rectangle 10">
                <a:extLst>
                  <a:ext uri="{FF2B5EF4-FFF2-40B4-BE49-F238E27FC236}">
                    <a16:creationId xmlns:a16="http://schemas.microsoft.com/office/drawing/2014/main" id="{272390F4-1504-4AC6-9497-33E1AB4B3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4" y="298"/>
                <a:ext cx="85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Rectangle 11">
                <a:extLst>
                  <a:ext uri="{FF2B5EF4-FFF2-40B4-BE49-F238E27FC236}">
                    <a16:creationId xmlns:a16="http://schemas.microsoft.com/office/drawing/2014/main" id="{773CC86D-7E21-4515-BC60-4942EDBBA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4" y="427"/>
                <a:ext cx="39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Autumn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Rectangle 12">
                <a:extLst>
                  <a:ext uri="{FF2B5EF4-FFF2-40B4-BE49-F238E27FC236}">
                    <a16:creationId xmlns:a16="http://schemas.microsoft.com/office/drawing/2014/main" id="{0F06E723-B698-4966-922F-D3CBFABD5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0" y="427"/>
                <a:ext cx="85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Rectangle 13">
                <a:extLst>
                  <a:ext uri="{FF2B5EF4-FFF2-40B4-BE49-F238E27FC236}">
                    <a16:creationId xmlns:a16="http://schemas.microsoft.com/office/drawing/2014/main" id="{681B2069-CD9F-4FA7-A8C2-185DA681D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4" y="427"/>
                <a:ext cx="348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Term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14">
                <a:extLst>
                  <a:ext uri="{FF2B5EF4-FFF2-40B4-BE49-F238E27FC236}">
                    <a16:creationId xmlns:a16="http://schemas.microsoft.com/office/drawing/2014/main" id="{946E1A6E-ED15-42C5-AB31-35B8A5392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0" y="427"/>
                <a:ext cx="346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Lunch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15">
                <a:extLst>
                  <a:ext uri="{FF2B5EF4-FFF2-40B4-BE49-F238E27FC236}">
                    <a16:creationId xmlns:a16="http://schemas.microsoft.com/office/drawing/2014/main" id="{8A3B3E05-C872-4869-ABE6-617E2F7B3B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6" y="427"/>
                <a:ext cx="85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Rectangle 16">
                <a:extLst>
                  <a:ext uri="{FF2B5EF4-FFF2-40B4-BE49-F238E27FC236}">
                    <a16:creationId xmlns:a16="http://schemas.microsoft.com/office/drawing/2014/main" id="{F2790BE0-E58F-44B5-B6C9-33A9123F3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427"/>
                <a:ext cx="313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Menu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Rectangle 17">
                <a:extLst>
                  <a:ext uri="{FF2B5EF4-FFF2-40B4-BE49-F238E27FC236}">
                    <a16:creationId xmlns:a16="http://schemas.microsoft.com/office/drawing/2014/main" id="{805CC3AA-17E9-440B-8071-15334087C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3" y="427"/>
                <a:ext cx="85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Rectangle 18">
                <a:extLst>
                  <a:ext uri="{FF2B5EF4-FFF2-40B4-BE49-F238E27FC236}">
                    <a16:creationId xmlns:a16="http://schemas.microsoft.com/office/drawing/2014/main" id="{6B5DCD69-38F3-4E19-97F9-DE4974F87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" y="592"/>
                <a:ext cx="4198" cy="17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Rectangle 19">
                <a:extLst>
                  <a:ext uri="{FF2B5EF4-FFF2-40B4-BE49-F238E27FC236}">
                    <a16:creationId xmlns:a16="http://schemas.microsoft.com/office/drawing/2014/main" id="{FCCD3F5D-F928-4F41-B77E-0C4A2C8BE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" y="592"/>
                <a:ext cx="4198" cy="16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Rectangle 20">
                <a:extLst>
                  <a:ext uri="{FF2B5EF4-FFF2-40B4-BE49-F238E27FC236}">
                    <a16:creationId xmlns:a16="http://schemas.microsoft.com/office/drawing/2014/main" id="{EFB7CC93-E4F8-4640-B013-C9EAC87B7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1" y="579"/>
                <a:ext cx="420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Week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Rectangle 21">
                <a:extLst>
                  <a:ext uri="{FF2B5EF4-FFF2-40B4-BE49-F238E27FC236}">
                    <a16:creationId xmlns:a16="http://schemas.microsoft.com/office/drawing/2014/main" id="{2469A81C-D315-4465-9945-10C802870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4" y="579"/>
                <a:ext cx="109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Rectangle 22">
                <a:extLst>
                  <a:ext uri="{FF2B5EF4-FFF2-40B4-BE49-F238E27FC236}">
                    <a16:creationId xmlns:a16="http://schemas.microsoft.com/office/drawing/2014/main" id="{F571E9D8-0873-41BF-9F0B-EF5177EB9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7" y="579"/>
                <a:ext cx="141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24" name="Rectangle 23">
                <a:extLst>
                  <a:ext uri="{FF2B5EF4-FFF2-40B4-BE49-F238E27FC236}">
                    <a16:creationId xmlns:a16="http://schemas.microsoft.com/office/drawing/2014/main" id="{F5250FF3-5A67-4DC8-806F-18374BC8D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2" y="579"/>
                <a:ext cx="109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25" name="Rectangle 24">
                <a:extLst>
                  <a:ext uri="{FF2B5EF4-FFF2-40B4-BE49-F238E27FC236}">
                    <a16:creationId xmlns:a16="http://schemas.microsoft.com/office/drawing/2014/main" id="{E29B7C7D-7F4F-47C3-9CC1-8EDB251A30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" y="579"/>
                <a:ext cx="100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20 Sept, 11 Oct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26" name="Rectangle 25">
                <a:extLst>
                  <a:ext uri="{FF2B5EF4-FFF2-40B4-BE49-F238E27FC236}">
                    <a16:creationId xmlns:a16="http://schemas.microsoft.com/office/drawing/2014/main" id="{CB62104B-F93B-4A12-B45D-E2421B6EB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7" y="57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27" name="Rectangle 26">
                <a:extLst>
                  <a:ext uri="{FF2B5EF4-FFF2-40B4-BE49-F238E27FC236}">
                    <a16:creationId xmlns:a16="http://schemas.microsoft.com/office/drawing/2014/main" id="{A2E63F29-404F-4CD1-8F9F-8C59693EA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" y="579"/>
                <a:ext cx="109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28" name="Rectangle 27">
                <a:extLst>
                  <a:ext uri="{FF2B5EF4-FFF2-40B4-BE49-F238E27FC236}">
                    <a16:creationId xmlns:a16="http://schemas.microsoft.com/office/drawing/2014/main" id="{1A6D2CEF-DB36-477A-BE80-36E98D073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" y="763"/>
                <a:ext cx="909" cy="16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9" name="Rectangle 28">
                <a:extLst>
                  <a:ext uri="{FF2B5EF4-FFF2-40B4-BE49-F238E27FC236}">
                    <a16:creationId xmlns:a16="http://schemas.microsoft.com/office/drawing/2014/main" id="{182F666D-54F1-40E8-BF69-605A8EEC6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" y="763"/>
                <a:ext cx="909" cy="14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0" name="Rectangle 29">
                <a:extLst>
                  <a:ext uri="{FF2B5EF4-FFF2-40B4-BE49-F238E27FC236}">
                    <a16:creationId xmlns:a16="http://schemas.microsoft.com/office/drawing/2014/main" id="{44B8BC67-543D-4376-98EA-2B7C165A8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4" y="752"/>
                <a:ext cx="514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Monday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31" name="Rectangle 30">
                <a:extLst>
                  <a:ext uri="{FF2B5EF4-FFF2-40B4-BE49-F238E27FC236}">
                    <a16:creationId xmlns:a16="http://schemas.microsoft.com/office/drawing/2014/main" id="{EBEE789D-0586-4046-AB38-2EADB455E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" y="752"/>
                <a:ext cx="100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32" name="Rectangle 31">
                <a:extLst>
                  <a:ext uri="{FF2B5EF4-FFF2-40B4-BE49-F238E27FC236}">
                    <a16:creationId xmlns:a16="http://schemas.microsoft.com/office/drawing/2014/main" id="{09B36A12-8497-481B-8329-A7A756A96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" y="763"/>
                <a:ext cx="793" cy="16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3" name="Rectangle 32">
                <a:extLst>
                  <a:ext uri="{FF2B5EF4-FFF2-40B4-BE49-F238E27FC236}">
                    <a16:creationId xmlns:a16="http://schemas.microsoft.com/office/drawing/2014/main" id="{1D28A4CF-745B-44D9-BDD8-385D1FD72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" y="763"/>
                <a:ext cx="793" cy="14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4" name="Rectangle 33">
                <a:extLst>
                  <a:ext uri="{FF2B5EF4-FFF2-40B4-BE49-F238E27FC236}">
                    <a16:creationId xmlns:a16="http://schemas.microsoft.com/office/drawing/2014/main" id="{B534F22E-8788-4B87-9B42-C5234C2966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5" y="752"/>
                <a:ext cx="553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Tuesday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35" name="Rectangle 34">
                <a:extLst>
                  <a:ext uri="{FF2B5EF4-FFF2-40B4-BE49-F238E27FC236}">
                    <a16:creationId xmlns:a16="http://schemas.microsoft.com/office/drawing/2014/main" id="{A141F3A8-A474-45CB-BEE1-3734EC039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8" y="752"/>
                <a:ext cx="100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36" name="Rectangle 35">
                <a:extLst>
                  <a:ext uri="{FF2B5EF4-FFF2-40B4-BE49-F238E27FC236}">
                    <a16:creationId xmlns:a16="http://schemas.microsoft.com/office/drawing/2014/main" id="{27418710-933D-4121-A1B9-E3E57962B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1" y="763"/>
                <a:ext cx="852" cy="16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7" name="Rectangle 36">
                <a:extLst>
                  <a:ext uri="{FF2B5EF4-FFF2-40B4-BE49-F238E27FC236}">
                    <a16:creationId xmlns:a16="http://schemas.microsoft.com/office/drawing/2014/main" id="{02A5636C-0565-4EF7-88B6-6F147C81F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1" y="763"/>
                <a:ext cx="852" cy="14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8" name="Rectangle 37">
                <a:extLst>
                  <a:ext uri="{FF2B5EF4-FFF2-40B4-BE49-F238E27FC236}">
                    <a16:creationId xmlns:a16="http://schemas.microsoft.com/office/drawing/2014/main" id="{E8EE8540-2A75-4AF1-A052-59B023167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6" y="752"/>
                <a:ext cx="737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Wednesday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39" name="Rectangle 38">
                <a:extLst>
                  <a:ext uri="{FF2B5EF4-FFF2-40B4-BE49-F238E27FC236}">
                    <a16:creationId xmlns:a16="http://schemas.microsoft.com/office/drawing/2014/main" id="{8AF6B8B9-C5F2-4026-8009-95DB5A815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2" y="752"/>
                <a:ext cx="100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40" name="Rectangle 39">
                <a:extLst>
                  <a:ext uri="{FF2B5EF4-FFF2-40B4-BE49-F238E27FC236}">
                    <a16:creationId xmlns:a16="http://schemas.microsoft.com/office/drawing/2014/main" id="{2416114A-8304-4AB7-BCD7-3997476FDE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3" y="763"/>
                <a:ext cx="850" cy="16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1" name="Rectangle 40">
                <a:extLst>
                  <a:ext uri="{FF2B5EF4-FFF2-40B4-BE49-F238E27FC236}">
                    <a16:creationId xmlns:a16="http://schemas.microsoft.com/office/drawing/2014/main" id="{9FCE7374-6BFA-4C10-A24B-6227995C8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3" y="763"/>
                <a:ext cx="850" cy="14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2" name="Rectangle 41">
                <a:extLst>
                  <a:ext uri="{FF2B5EF4-FFF2-40B4-BE49-F238E27FC236}">
                    <a16:creationId xmlns:a16="http://schemas.microsoft.com/office/drawing/2014/main" id="{71EEDFF1-3B06-411E-B656-5D5BDC0F1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0" y="752"/>
                <a:ext cx="611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Thursday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43" name="Rectangle 42">
                <a:extLst>
                  <a:ext uri="{FF2B5EF4-FFF2-40B4-BE49-F238E27FC236}">
                    <a16:creationId xmlns:a16="http://schemas.microsoft.com/office/drawing/2014/main" id="{24691BE1-2072-4C02-A29B-161CB34C5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1" y="752"/>
                <a:ext cx="100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44" name="Rectangle 43">
                <a:extLst>
                  <a:ext uri="{FF2B5EF4-FFF2-40B4-BE49-F238E27FC236}">
                    <a16:creationId xmlns:a16="http://schemas.microsoft.com/office/drawing/2014/main" id="{8686BE9C-5904-4B0D-BE9A-92F5128FDE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3" y="763"/>
                <a:ext cx="794" cy="16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5" name="Rectangle 44">
                <a:extLst>
                  <a:ext uri="{FF2B5EF4-FFF2-40B4-BE49-F238E27FC236}">
                    <a16:creationId xmlns:a16="http://schemas.microsoft.com/office/drawing/2014/main" id="{D33F5EE6-B2D6-470A-95F0-CAD77FEB0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3" y="763"/>
                <a:ext cx="794" cy="14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5" name="Rectangle 45">
                <a:extLst>
                  <a:ext uri="{FF2B5EF4-FFF2-40B4-BE49-F238E27FC236}">
                    <a16:creationId xmlns:a16="http://schemas.microsoft.com/office/drawing/2014/main" id="{33B3588D-4EFB-43D4-A2DC-B6B91CFDC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9" y="752"/>
                <a:ext cx="439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Friday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56" name="Rectangle 46">
                <a:extLst>
                  <a:ext uri="{FF2B5EF4-FFF2-40B4-BE49-F238E27FC236}">
                    <a16:creationId xmlns:a16="http://schemas.microsoft.com/office/drawing/2014/main" id="{7940F3D5-146E-4495-9799-B51897E29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7" y="752"/>
                <a:ext cx="100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57" name="Rectangle 47">
                <a:extLst>
                  <a:ext uri="{FF2B5EF4-FFF2-40B4-BE49-F238E27FC236}">
                    <a16:creationId xmlns:a16="http://schemas.microsoft.com/office/drawing/2014/main" id="{6138E2A6-E367-4C2C-9F49-17F6CDFF8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" y="929"/>
                <a:ext cx="909" cy="24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8" name="Rectangle 48">
                <a:extLst>
                  <a:ext uri="{FF2B5EF4-FFF2-40B4-BE49-F238E27FC236}">
                    <a16:creationId xmlns:a16="http://schemas.microsoft.com/office/drawing/2014/main" id="{C2E63E24-AD3A-46A4-80E5-41C6150CE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" y="929"/>
                <a:ext cx="909" cy="10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9" name="Rectangle 49">
                <a:extLst>
                  <a:ext uri="{FF2B5EF4-FFF2-40B4-BE49-F238E27FC236}">
                    <a16:creationId xmlns:a16="http://schemas.microsoft.com/office/drawing/2014/main" id="{79F56A3E-8B14-4E9C-AC42-E1EB2922C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926"/>
                <a:ext cx="68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No Meat Monday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60" name="Rectangle 50">
                <a:extLst>
                  <a:ext uri="{FF2B5EF4-FFF2-40B4-BE49-F238E27FC236}">
                    <a16:creationId xmlns:a16="http://schemas.microsoft.com/office/drawing/2014/main" id="{0B2F4DE9-0F87-425A-8926-C5E534DDB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926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61" name="Rectangle 51">
                <a:extLst>
                  <a:ext uri="{FF2B5EF4-FFF2-40B4-BE49-F238E27FC236}">
                    <a16:creationId xmlns:a16="http://schemas.microsoft.com/office/drawing/2014/main" id="{1048BA25-C646-4229-88C1-5ACC54955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" y="1032"/>
                <a:ext cx="909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2" name="Rectangle 52">
                <a:extLst>
                  <a:ext uri="{FF2B5EF4-FFF2-40B4-BE49-F238E27FC236}">
                    <a16:creationId xmlns:a16="http://schemas.microsoft.com/office/drawing/2014/main" id="{B94FDBD7-8771-4E39-AC31-D7B9950FB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3" y="1029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63" name="Rectangle 53">
                <a:extLst>
                  <a:ext uri="{FF2B5EF4-FFF2-40B4-BE49-F238E27FC236}">
                    <a16:creationId xmlns:a16="http://schemas.microsoft.com/office/drawing/2014/main" id="{782537F0-EE07-4E40-A978-1FE20334A6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" y="1134"/>
                <a:ext cx="909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4" name="Rectangle 54">
                <a:extLst>
                  <a:ext uri="{FF2B5EF4-FFF2-40B4-BE49-F238E27FC236}">
                    <a16:creationId xmlns:a16="http://schemas.microsoft.com/office/drawing/2014/main" id="{A34EB5D1-4F54-4B62-9E48-DBBD0924E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2" y="1130"/>
                <a:ext cx="24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Pizza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65" name="Rectangle 55">
                <a:extLst>
                  <a:ext uri="{FF2B5EF4-FFF2-40B4-BE49-F238E27FC236}">
                    <a16:creationId xmlns:a16="http://schemas.microsoft.com/office/drawing/2014/main" id="{9C9C4251-A6D0-4179-96F2-515BF4777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5" y="1130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66" name="Rectangle 56">
                <a:extLst>
                  <a:ext uri="{FF2B5EF4-FFF2-40B4-BE49-F238E27FC236}">
                    <a16:creationId xmlns:a16="http://schemas.microsoft.com/office/drawing/2014/main" id="{DB3F64BF-A6DC-4759-B50E-90AC910D4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" y="1236"/>
                <a:ext cx="909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7" name="Rectangle 57">
                <a:extLst>
                  <a:ext uri="{FF2B5EF4-FFF2-40B4-BE49-F238E27FC236}">
                    <a16:creationId xmlns:a16="http://schemas.microsoft.com/office/drawing/2014/main" id="{357B5474-1942-4AF4-AB15-AB303A19F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0" y="1232"/>
                <a:ext cx="78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Choice of Toppings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68" name="Rectangle 58">
                <a:extLst>
                  <a:ext uri="{FF2B5EF4-FFF2-40B4-BE49-F238E27FC236}">
                    <a16:creationId xmlns:a16="http://schemas.microsoft.com/office/drawing/2014/main" id="{CE9AE8C2-A071-4B23-A999-370197A154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7" y="1232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69" name="Rectangle 59">
                <a:extLst>
                  <a:ext uri="{FF2B5EF4-FFF2-40B4-BE49-F238E27FC236}">
                    <a16:creationId xmlns:a16="http://schemas.microsoft.com/office/drawing/2014/main" id="{481E7D40-F89B-482E-B11A-8DB5BBFCB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" y="1338"/>
                <a:ext cx="909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0" name="Rectangle 60">
                <a:extLst>
                  <a:ext uri="{FF2B5EF4-FFF2-40B4-BE49-F238E27FC236}">
                    <a16:creationId xmlns:a16="http://schemas.microsoft.com/office/drawing/2014/main" id="{D840FD4B-0957-4D09-8C4A-963811A51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6" y="1335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rebuchet MS" panose="020B0603020202020204" pitchFamily="34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71" name="Rectangle 61">
                <a:extLst>
                  <a:ext uri="{FF2B5EF4-FFF2-40B4-BE49-F238E27FC236}">
                    <a16:creationId xmlns:a16="http://schemas.microsoft.com/office/drawing/2014/main" id="{4069B6ED-1BA3-41D6-AE72-5EA3BEC2B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6" y="1335"/>
                <a:ext cx="9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rebuchet MS" panose="020B0603020202020204" pitchFamily="34" charset="0"/>
                  </a:rPr>
                  <a:t>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72" name="Rectangle 62">
                <a:extLst>
                  <a:ext uri="{FF2B5EF4-FFF2-40B4-BE49-F238E27FC236}">
                    <a16:creationId xmlns:a16="http://schemas.microsoft.com/office/drawing/2014/main" id="{CCBDBBA1-2B90-46C7-A270-184BFA8E5C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9" y="1335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6FC0"/>
                    </a:solidFill>
                    <a:effectLst/>
                    <a:latin typeface="Trebuchet MS" panose="020B0603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73" name="Rectangle 63">
                <a:extLst>
                  <a:ext uri="{FF2B5EF4-FFF2-40B4-BE49-F238E27FC236}">
                    <a16:creationId xmlns:a16="http://schemas.microsoft.com/office/drawing/2014/main" id="{D18D31F3-4B0B-4D90-A003-20BD33A19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1" y="1335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74" name="Rectangle 64">
                <a:extLst>
                  <a:ext uri="{FF2B5EF4-FFF2-40B4-BE49-F238E27FC236}">
                    <a16:creationId xmlns:a16="http://schemas.microsoft.com/office/drawing/2014/main" id="{DF37DC2B-1235-4CA8-8BB0-DC2536B65D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" y="1440"/>
                <a:ext cx="909" cy="10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5" name="Rectangle 65">
                <a:extLst>
                  <a:ext uri="{FF2B5EF4-FFF2-40B4-BE49-F238E27FC236}">
                    <a16:creationId xmlns:a16="http://schemas.microsoft.com/office/drawing/2014/main" id="{4F69E312-43FD-4F82-804D-85C96D26B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3" y="1437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76" name="Rectangle 66">
                <a:extLst>
                  <a:ext uri="{FF2B5EF4-FFF2-40B4-BE49-F238E27FC236}">
                    <a16:creationId xmlns:a16="http://schemas.microsoft.com/office/drawing/2014/main" id="{66EAE7A8-30F3-4F18-9002-40D95879F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" y="1543"/>
                <a:ext cx="909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7" name="Rectangle 67">
                <a:extLst>
                  <a:ext uri="{FF2B5EF4-FFF2-40B4-BE49-F238E27FC236}">
                    <a16:creationId xmlns:a16="http://schemas.microsoft.com/office/drawing/2014/main" id="{9139E6A6-FFFA-4ABF-963A-6CEBB97A2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8" y="1540"/>
                <a:ext cx="25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Salad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78" name="Rectangle 68">
                <a:extLst>
                  <a:ext uri="{FF2B5EF4-FFF2-40B4-BE49-F238E27FC236}">
                    <a16:creationId xmlns:a16="http://schemas.microsoft.com/office/drawing/2014/main" id="{2985F67B-984B-4898-BD77-543131548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" y="1540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79" name="Rectangle 69">
                <a:extLst>
                  <a:ext uri="{FF2B5EF4-FFF2-40B4-BE49-F238E27FC236}">
                    <a16:creationId xmlns:a16="http://schemas.microsoft.com/office/drawing/2014/main" id="{3225BFDC-33DD-4E0A-965C-81353F448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" y="1645"/>
                <a:ext cx="909" cy="10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0" name="Rectangle 70">
                <a:extLst>
                  <a:ext uri="{FF2B5EF4-FFF2-40B4-BE49-F238E27FC236}">
                    <a16:creationId xmlns:a16="http://schemas.microsoft.com/office/drawing/2014/main" id="{2C96AE98-E7C1-4D87-8257-7D1A1AF97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3" y="1641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81" name="Rectangle 71">
                <a:extLst>
                  <a:ext uri="{FF2B5EF4-FFF2-40B4-BE49-F238E27FC236}">
                    <a16:creationId xmlns:a16="http://schemas.microsoft.com/office/drawing/2014/main" id="{F9C87CF0-7670-4D9C-A5A1-982092685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" y="1748"/>
                <a:ext cx="909" cy="10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2" name="Rectangle 72">
                <a:extLst>
                  <a:ext uri="{FF2B5EF4-FFF2-40B4-BE49-F238E27FC236}">
                    <a16:creationId xmlns:a16="http://schemas.microsoft.com/office/drawing/2014/main" id="{7CB737A6-2950-40E4-A082-4ECE22841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0" y="1744"/>
                <a:ext cx="38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Coleslaw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83" name="Rectangle 73">
                <a:extLst>
                  <a:ext uri="{FF2B5EF4-FFF2-40B4-BE49-F238E27FC236}">
                    <a16:creationId xmlns:a16="http://schemas.microsoft.com/office/drawing/2014/main" id="{D3F5E0FE-C2F7-493A-AF3F-4C14CD1AF3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744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84" name="Rectangle 74">
                <a:extLst>
                  <a:ext uri="{FF2B5EF4-FFF2-40B4-BE49-F238E27FC236}">
                    <a16:creationId xmlns:a16="http://schemas.microsoft.com/office/drawing/2014/main" id="{8D2285B6-2CFC-4678-B03E-F87795BFE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" y="1849"/>
                <a:ext cx="909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5" name="Rectangle 75">
                <a:extLst>
                  <a:ext uri="{FF2B5EF4-FFF2-40B4-BE49-F238E27FC236}">
                    <a16:creationId xmlns:a16="http://schemas.microsoft.com/office/drawing/2014/main" id="{104BF61D-CE7B-41A1-8CED-CC46105A9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0" y="1846"/>
                <a:ext cx="15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6FC0"/>
                    </a:solidFill>
                    <a:effectLst/>
                    <a:latin typeface="Trebuchet MS" panose="020B0603020202020204" pitchFamily="34" charset="0"/>
                  </a:rPr>
                  <a:t>M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86" name="Rectangle 76">
                <a:extLst>
                  <a:ext uri="{FF2B5EF4-FFF2-40B4-BE49-F238E27FC236}">
                    <a16:creationId xmlns:a16="http://schemas.microsoft.com/office/drawing/2014/main" id="{81E60540-3B81-4A86-96B1-D76517F47D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6" y="1846"/>
                <a:ext cx="15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CC3300"/>
                    </a:solidFill>
                    <a:effectLst/>
                    <a:latin typeface="Trebuchet MS" panose="020B0603020202020204" pitchFamily="34" charset="0"/>
                  </a:rPr>
                  <a:t>Mu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87" name="Rectangle 77">
                <a:extLst>
                  <a:ext uri="{FF2B5EF4-FFF2-40B4-BE49-F238E27FC236}">
                    <a16:creationId xmlns:a16="http://schemas.microsoft.com/office/drawing/2014/main" id="{EF6AEDF0-76F8-40AE-B4BD-C6396AC44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1846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CC33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88" name="Rectangle 78">
                <a:extLst>
                  <a:ext uri="{FF2B5EF4-FFF2-40B4-BE49-F238E27FC236}">
                    <a16:creationId xmlns:a16="http://schemas.microsoft.com/office/drawing/2014/main" id="{6ABDD4A9-E8CA-4A02-A5C8-A7B261AEA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" y="1951"/>
                <a:ext cx="909" cy="10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9" name="Rectangle 79">
                <a:extLst>
                  <a:ext uri="{FF2B5EF4-FFF2-40B4-BE49-F238E27FC236}">
                    <a16:creationId xmlns:a16="http://schemas.microsoft.com/office/drawing/2014/main" id="{3F155B05-A49F-409D-B5C9-3201714BF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3" y="1948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90" name="Rectangle 80">
                <a:extLst>
                  <a:ext uri="{FF2B5EF4-FFF2-40B4-BE49-F238E27FC236}">
                    <a16:creationId xmlns:a16="http://schemas.microsoft.com/office/drawing/2014/main" id="{04ABE245-2205-43AF-A3AB-A4BCE7DB2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" y="2054"/>
                <a:ext cx="909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1" name="Rectangle 81">
                <a:extLst>
                  <a:ext uri="{FF2B5EF4-FFF2-40B4-BE49-F238E27FC236}">
                    <a16:creationId xmlns:a16="http://schemas.microsoft.com/office/drawing/2014/main" id="{56A8455A-157C-4CFE-B049-99C190DE5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9" y="2050"/>
                <a:ext cx="48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Pasta Salad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92" name="Rectangle 82">
                <a:extLst>
                  <a:ext uri="{FF2B5EF4-FFF2-40B4-BE49-F238E27FC236}">
                    <a16:creationId xmlns:a16="http://schemas.microsoft.com/office/drawing/2014/main" id="{87C67B22-5641-490F-AD52-6B08E190D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7" y="2050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93" name="Rectangle 83">
                <a:extLst>
                  <a:ext uri="{FF2B5EF4-FFF2-40B4-BE49-F238E27FC236}">
                    <a16:creationId xmlns:a16="http://schemas.microsoft.com/office/drawing/2014/main" id="{567E6C57-0B43-4105-B717-90AF44203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" y="2156"/>
                <a:ext cx="909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4" name="Rectangle 84">
                <a:extLst>
                  <a:ext uri="{FF2B5EF4-FFF2-40B4-BE49-F238E27FC236}">
                    <a16:creationId xmlns:a16="http://schemas.microsoft.com/office/drawing/2014/main" id="{AECBB03C-668C-40EA-B36E-0222AEC18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" y="2152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rebuchet MS" panose="020B0603020202020204" pitchFamily="34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95" name="Rectangle 85">
                <a:extLst>
                  <a:ext uri="{FF2B5EF4-FFF2-40B4-BE49-F238E27FC236}">
                    <a16:creationId xmlns:a16="http://schemas.microsoft.com/office/drawing/2014/main" id="{7DEB48F9-4E70-44CE-B2F7-8FCA65E2B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2152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96" name="Rectangle 86">
                <a:extLst>
                  <a:ext uri="{FF2B5EF4-FFF2-40B4-BE49-F238E27FC236}">
                    <a16:creationId xmlns:a16="http://schemas.microsoft.com/office/drawing/2014/main" id="{F04653F3-EE9B-4BCC-BE74-4DA5965E2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" y="2258"/>
                <a:ext cx="909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7" name="Rectangle 87">
                <a:extLst>
                  <a:ext uri="{FF2B5EF4-FFF2-40B4-BE49-F238E27FC236}">
                    <a16:creationId xmlns:a16="http://schemas.microsoft.com/office/drawing/2014/main" id="{8573E000-BD65-4F52-8E6D-A68DCF556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3" y="2255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98" name="Rectangle 88">
                <a:extLst>
                  <a:ext uri="{FF2B5EF4-FFF2-40B4-BE49-F238E27FC236}">
                    <a16:creationId xmlns:a16="http://schemas.microsoft.com/office/drawing/2014/main" id="{A0287654-BB7E-475A-A77A-BE81523D3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" y="2360"/>
                <a:ext cx="909" cy="10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9" name="Rectangle 89">
                <a:extLst>
                  <a:ext uri="{FF2B5EF4-FFF2-40B4-BE49-F238E27FC236}">
                    <a16:creationId xmlns:a16="http://schemas.microsoft.com/office/drawing/2014/main" id="{C8E5D0AB-5DD7-41B7-852B-7909DBF5F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5" y="2357"/>
                <a:ext cx="71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Fruit Cheesecake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00" name="Rectangle 90">
                <a:extLst>
                  <a:ext uri="{FF2B5EF4-FFF2-40B4-BE49-F238E27FC236}">
                    <a16:creationId xmlns:a16="http://schemas.microsoft.com/office/drawing/2014/main" id="{BDB0F82F-EEA9-467E-846E-F642237F2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2" y="2357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01" name="Rectangle 91">
                <a:extLst>
                  <a:ext uri="{FF2B5EF4-FFF2-40B4-BE49-F238E27FC236}">
                    <a16:creationId xmlns:a16="http://schemas.microsoft.com/office/drawing/2014/main" id="{6B5E3B98-224C-443E-B464-194EE5EA9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" y="2463"/>
                <a:ext cx="909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2" name="Rectangle 92">
                <a:extLst>
                  <a:ext uri="{FF2B5EF4-FFF2-40B4-BE49-F238E27FC236}">
                    <a16:creationId xmlns:a16="http://schemas.microsoft.com/office/drawing/2014/main" id="{4BE7D6ED-A6DB-43BC-A07A-73DBFBCEF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6" y="2460"/>
                <a:ext cx="15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rebuchet MS" panose="020B0603020202020204" pitchFamily="34" charset="0"/>
                  </a:rPr>
                  <a:t>G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03" name="Rectangle 93">
                <a:extLst>
                  <a:ext uri="{FF2B5EF4-FFF2-40B4-BE49-F238E27FC236}">
                    <a16:creationId xmlns:a16="http://schemas.microsoft.com/office/drawing/2014/main" id="{2E48A3B6-9308-4208-AE88-66C6CA3B3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9" y="2460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6FC0"/>
                    </a:solidFill>
                    <a:effectLst/>
                    <a:latin typeface="Trebuchet MS" panose="020B0603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04" name="Rectangle 94">
                <a:extLst>
                  <a:ext uri="{FF2B5EF4-FFF2-40B4-BE49-F238E27FC236}">
                    <a16:creationId xmlns:a16="http://schemas.microsoft.com/office/drawing/2014/main" id="{AAF830C1-B921-4C31-8061-60F1D7831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1" y="2460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6FC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05" name="Rectangle 95">
                <a:extLst>
                  <a:ext uri="{FF2B5EF4-FFF2-40B4-BE49-F238E27FC236}">
                    <a16:creationId xmlns:a16="http://schemas.microsoft.com/office/drawing/2014/main" id="{5ECE157A-A4E5-42D0-8E58-8FBE43625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" y="2565"/>
                <a:ext cx="909" cy="10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6" name="Rectangle 96">
                <a:extLst>
                  <a:ext uri="{FF2B5EF4-FFF2-40B4-BE49-F238E27FC236}">
                    <a16:creationId xmlns:a16="http://schemas.microsoft.com/office/drawing/2014/main" id="{0F26783E-681C-405F-8BB6-681159D70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3" y="2561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07" name="Rectangle 97">
                <a:extLst>
                  <a:ext uri="{FF2B5EF4-FFF2-40B4-BE49-F238E27FC236}">
                    <a16:creationId xmlns:a16="http://schemas.microsoft.com/office/drawing/2014/main" id="{68C54736-7434-4D91-8F1B-6B3515467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" y="2668"/>
                <a:ext cx="909" cy="10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8" name="Rectangle 98">
                <a:extLst>
                  <a:ext uri="{FF2B5EF4-FFF2-40B4-BE49-F238E27FC236}">
                    <a16:creationId xmlns:a16="http://schemas.microsoft.com/office/drawing/2014/main" id="{FD451E31-32F7-487B-AB62-F66C421C3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9" y="2664"/>
                <a:ext cx="22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Fruit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09" name="Rectangle 99">
                <a:extLst>
                  <a:ext uri="{FF2B5EF4-FFF2-40B4-BE49-F238E27FC236}">
                    <a16:creationId xmlns:a16="http://schemas.microsoft.com/office/drawing/2014/main" id="{A5F2A770-E46E-4C4E-8A59-89BB5477F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8" y="2664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10" name="Rectangle 100">
                <a:extLst>
                  <a:ext uri="{FF2B5EF4-FFF2-40B4-BE49-F238E27FC236}">
                    <a16:creationId xmlns:a16="http://schemas.microsoft.com/office/drawing/2014/main" id="{D2423CE4-0BE2-4257-8EB6-6F73A50FA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" y="2769"/>
                <a:ext cx="909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1" name="Rectangle 101">
                <a:extLst>
                  <a:ext uri="{FF2B5EF4-FFF2-40B4-BE49-F238E27FC236}">
                    <a16:creationId xmlns:a16="http://schemas.microsoft.com/office/drawing/2014/main" id="{22674DF7-E670-4E48-BC6B-3F0163860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3" y="2766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12" name="Rectangle 102">
                <a:extLst>
                  <a:ext uri="{FF2B5EF4-FFF2-40B4-BE49-F238E27FC236}">
                    <a16:creationId xmlns:a16="http://schemas.microsoft.com/office/drawing/2014/main" id="{724198E1-2D44-4D29-9BF0-FACF68BD8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" y="2871"/>
                <a:ext cx="909" cy="10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3" name="Rectangle 103">
                <a:extLst>
                  <a:ext uri="{FF2B5EF4-FFF2-40B4-BE49-F238E27FC236}">
                    <a16:creationId xmlns:a16="http://schemas.microsoft.com/office/drawing/2014/main" id="{9F78B112-E6A5-4E32-BA3C-2BD49F3BA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" y="2868"/>
                <a:ext cx="29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Yogurt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14" name="Rectangle 104">
                <a:extLst>
                  <a:ext uri="{FF2B5EF4-FFF2-40B4-BE49-F238E27FC236}">
                    <a16:creationId xmlns:a16="http://schemas.microsoft.com/office/drawing/2014/main" id="{AAC064E2-F711-49E7-BF1F-C3F202AD1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3" y="2868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15" name="Rectangle 105">
                <a:extLst>
                  <a:ext uri="{FF2B5EF4-FFF2-40B4-BE49-F238E27FC236}">
                    <a16:creationId xmlns:a16="http://schemas.microsoft.com/office/drawing/2014/main" id="{7A308E93-4C42-467F-9247-DF29FB914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" y="2974"/>
                <a:ext cx="909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6" name="Rectangle 106">
                <a:extLst>
                  <a:ext uri="{FF2B5EF4-FFF2-40B4-BE49-F238E27FC236}">
                    <a16:creationId xmlns:a16="http://schemas.microsoft.com/office/drawing/2014/main" id="{90E8E81B-4394-4B63-93C0-F091C62CB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2" y="2971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6FC0"/>
                    </a:solidFill>
                    <a:effectLst/>
                    <a:latin typeface="Trebuchet MS" panose="020B0603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17" name="Rectangle 107">
                <a:extLst>
                  <a:ext uri="{FF2B5EF4-FFF2-40B4-BE49-F238E27FC236}">
                    <a16:creationId xmlns:a16="http://schemas.microsoft.com/office/drawing/2014/main" id="{8941874C-10C1-41EA-A581-C62ADA3E67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4" y="2971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18" name="Rectangle 108">
                <a:extLst>
                  <a:ext uri="{FF2B5EF4-FFF2-40B4-BE49-F238E27FC236}">
                    <a16:creationId xmlns:a16="http://schemas.microsoft.com/office/drawing/2014/main" id="{0FF42A10-CD8D-4FAA-9980-7CCC9B6B5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" y="929"/>
                <a:ext cx="793" cy="24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9" name="Rectangle 109">
                <a:extLst>
                  <a:ext uri="{FF2B5EF4-FFF2-40B4-BE49-F238E27FC236}">
                    <a16:creationId xmlns:a16="http://schemas.microsoft.com/office/drawing/2014/main" id="{5D35D392-331A-4715-B341-B445D1C82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" y="929"/>
                <a:ext cx="793" cy="10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0" name="Rectangle 110">
                <a:extLst>
                  <a:ext uri="{FF2B5EF4-FFF2-40B4-BE49-F238E27FC236}">
                    <a16:creationId xmlns:a16="http://schemas.microsoft.com/office/drawing/2014/main" id="{D14C6C76-65D7-4803-A244-5F3F07837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2" y="926"/>
                <a:ext cx="58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Tortilla Mince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21" name="Rectangle 111">
                <a:extLst>
                  <a:ext uri="{FF2B5EF4-FFF2-40B4-BE49-F238E27FC236}">
                    <a16:creationId xmlns:a16="http://schemas.microsoft.com/office/drawing/2014/main" id="{7CAD0889-AD2C-4665-9788-B6BE07F92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6" y="926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22" name="Rectangle 112">
                <a:extLst>
                  <a:ext uri="{FF2B5EF4-FFF2-40B4-BE49-F238E27FC236}">
                    <a16:creationId xmlns:a16="http://schemas.microsoft.com/office/drawing/2014/main" id="{09ED70D1-CE64-4D8A-9037-75B7947C2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" y="1032"/>
                <a:ext cx="793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3" name="Rectangle 113">
                <a:extLst>
                  <a:ext uri="{FF2B5EF4-FFF2-40B4-BE49-F238E27FC236}">
                    <a16:creationId xmlns:a16="http://schemas.microsoft.com/office/drawing/2014/main" id="{DF58F0F8-79B3-489B-B8C3-2336D9712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4" y="1029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rebuchet MS" panose="020B0603020202020204" pitchFamily="34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24" name="Rectangle 114">
                <a:extLst>
                  <a:ext uri="{FF2B5EF4-FFF2-40B4-BE49-F238E27FC236}">
                    <a16:creationId xmlns:a16="http://schemas.microsoft.com/office/drawing/2014/main" id="{8109B459-7402-4DC9-AAC7-3D53CBE76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4" y="1029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25" name="Rectangle 115">
                <a:extLst>
                  <a:ext uri="{FF2B5EF4-FFF2-40B4-BE49-F238E27FC236}">
                    <a16:creationId xmlns:a16="http://schemas.microsoft.com/office/drawing/2014/main" id="{4B805D52-F867-4015-A33C-0A55C2D8D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" y="1134"/>
                <a:ext cx="793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6" name="Rectangle 116">
                <a:extLst>
                  <a:ext uri="{FF2B5EF4-FFF2-40B4-BE49-F238E27FC236}">
                    <a16:creationId xmlns:a16="http://schemas.microsoft.com/office/drawing/2014/main" id="{E2925207-B044-4961-8981-1AF608DA4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4" y="1130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27" name="Rectangle 117">
                <a:extLst>
                  <a:ext uri="{FF2B5EF4-FFF2-40B4-BE49-F238E27FC236}">
                    <a16:creationId xmlns:a16="http://schemas.microsoft.com/office/drawing/2014/main" id="{83C6DD49-175A-4DB1-B593-0CDDF30BE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" y="1236"/>
                <a:ext cx="793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8" name="Rectangle 118">
                <a:extLst>
                  <a:ext uri="{FF2B5EF4-FFF2-40B4-BE49-F238E27FC236}">
                    <a16:creationId xmlns:a16="http://schemas.microsoft.com/office/drawing/2014/main" id="{169814AE-D99E-4597-A558-555D45EDD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2" y="1232"/>
                <a:ext cx="69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Cheese &amp; Onion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29" name="Rectangle 119">
                <a:extLst>
                  <a:ext uri="{FF2B5EF4-FFF2-40B4-BE49-F238E27FC236}">
                    <a16:creationId xmlns:a16="http://schemas.microsoft.com/office/drawing/2014/main" id="{78252CDB-6AFA-43EF-9A43-385C28DCD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" y="1338"/>
                <a:ext cx="793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0" name="Rectangle 120">
                <a:extLst>
                  <a:ext uri="{FF2B5EF4-FFF2-40B4-BE49-F238E27FC236}">
                    <a16:creationId xmlns:a16="http://schemas.microsoft.com/office/drawing/2014/main" id="{246646A6-E0E2-4A49-807A-749BB1942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8" y="1335"/>
                <a:ext cx="31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Quiche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31" name="Rectangle 121">
                <a:extLst>
                  <a:ext uri="{FF2B5EF4-FFF2-40B4-BE49-F238E27FC236}">
                    <a16:creationId xmlns:a16="http://schemas.microsoft.com/office/drawing/2014/main" id="{2AE3B815-61DB-43C7-B9FF-41EE05B08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1" y="1335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32" name="Rectangle 122">
                <a:extLst>
                  <a:ext uri="{FF2B5EF4-FFF2-40B4-BE49-F238E27FC236}">
                    <a16:creationId xmlns:a16="http://schemas.microsoft.com/office/drawing/2014/main" id="{E2A89CFC-CEBC-41AE-B7CD-87477BFA2A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" y="1440"/>
                <a:ext cx="793" cy="10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3" name="Rectangle 123">
                <a:extLst>
                  <a:ext uri="{FF2B5EF4-FFF2-40B4-BE49-F238E27FC236}">
                    <a16:creationId xmlns:a16="http://schemas.microsoft.com/office/drawing/2014/main" id="{ECA0782C-7904-46AE-BA4D-EB363961C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6" y="1437"/>
                <a:ext cx="15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rebuchet MS" panose="020B0603020202020204" pitchFamily="34" charset="0"/>
                  </a:rPr>
                  <a:t>G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34" name="Rectangle 124">
                <a:extLst>
                  <a:ext uri="{FF2B5EF4-FFF2-40B4-BE49-F238E27FC236}">
                    <a16:creationId xmlns:a16="http://schemas.microsoft.com/office/drawing/2014/main" id="{0C49F7A4-A15B-47F1-AC9A-9CF3B7543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9" y="1437"/>
                <a:ext cx="14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rebuchet MS" panose="020B0603020202020204" pitchFamily="34" charset="0"/>
                  </a:rPr>
                  <a:t>E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35" name="Rectangle 125">
                <a:extLst>
                  <a:ext uri="{FF2B5EF4-FFF2-40B4-BE49-F238E27FC236}">
                    <a16:creationId xmlns:a16="http://schemas.microsoft.com/office/drawing/2014/main" id="{6708F3AA-C3DE-4CBC-9864-579ADEFCF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0" y="1437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6FC0"/>
                    </a:solidFill>
                    <a:effectLst/>
                    <a:latin typeface="Trebuchet MS" panose="020B0603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36" name="Rectangle 126">
                <a:extLst>
                  <a:ext uri="{FF2B5EF4-FFF2-40B4-BE49-F238E27FC236}">
                    <a16:creationId xmlns:a16="http://schemas.microsoft.com/office/drawing/2014/main" id="{539B902C-80E9-42C9-BA6A-2E0D23B94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2" y="1437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6FC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37" name="Rectangle 127">
                <a:extLst>
                  <a:ext uri="{FF2B5EF4-FFF2-40B4-BE49-F238E27FC236}">
                    <a16:creationId xmlns:a16="http://schemas.microsoft.com/office/drawing/2014/main" id="{E2864549-FD3E-450F-AC06-49561FEA8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" y="1543"/>
                <a:ext cx="793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8" name="Rectangle 128">
                <a:extLst>
                  <a:ext uri="{FF2B5EF4-FFF2-40B4-BE49-F238E27FC236}">
                    <a16:creationId xmlns:a16="http://schemas.microsoft.com/office/drawing/2014/main" id="{00854D7E-0957-4D72-B0F2-3D3A716D99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4" y="1540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39" name="Rectangle 129">
                <a:extLst>
                  <a:ext uri="{FF2B5EF4-FFF2-40B4-BE49-F238E27FC236}">
                    <a16:creationId xmlns:a16="http://schemas.microsoft.com/office/drawing/2014/main" id="{ED565B6E-A25B-455D-8E33-AC8FE9D39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" y="1645"/>
                <a:ext cx="793" cy="10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0" name="Rectangle 130">
                <a:extLst>
                  <a:ext uri="{FF2B5EF4-FFF2-40B4-BE49-F238E27FC236}">
                    <a16:creationId xmlns:a16="http://schemas.microsoft.com/office/drawing/2014/main" id="{E5B9C620-AD21-4611-856C-7DEACCEFC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1641"/>
                <a:ext cx="73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Homemade Bread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41" name="Rectangle 131">
                <a:extLst>
                  <a:ext uri="{FF2B5EF4-FFF2-40B4-BE49-F238E27FC236}">
                    <a16:creationId xmlns:a16="http://schemas.microsoft.com/office/drawing/2014/main" id="{924C3743-7674-4F8C-A2B7-EE30ABA17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2" y="1641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42" name="Rectangle 132">
                <a:extLst>
                  <a:ext uri="{FF2B5EF4-FFF2-40B4-BE49-F238E27FC236}">
                    <a16:creationId xmlns:a16="http://schemas.microsoft.com/office/drawing/2014/main" id="{5BD39189-79EF-436D-84E7-24E4AC9E8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" y="1748"/>
                <a:ext cx="793" cy="10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3" name="Rectangle 133">
                <a:extLst>
                  <a:ext uri="{FF2B5EF4-FFF2-40B4-BE49-F238E27FC236}">
                    <a16:creationId xmlns:a16="http://schemas.microsoft.com/office/drawing/2014/main" id="{771198F2-1231-4F04-8686-B66C0EB87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7" y="1744"/>
                <a:ext cx="15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rebuchet MS" panose="020B0603020202020204" pitchFamily="34" charset="0"/>
                  </a:rPr>
                  <a:t>G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44" name="Rectangle 134">
                <a:extLst>
                  <a:ext uri="{FF2B5EF4-FFF2-40B4-BE49-F238E27FC236}">
                    <a16:creationId xmlns:a16="http://schemas.microsoft.com/office/drawing/2014/main" id="{E33F6AE6-808E-4BB2-A855-09F08F35D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1744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6FC0"/>
                    </a:solidFill>
                    <a:effectLst/>
                    <a:latin typeface="Trebuchet MS" panose="020B0603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45" name="Rectangle 135">
                <a:extLst>
                  <a:ext uri="{FF2B5EF4-FFF2-40B4-BE49-F238E27FC236}">
                    <a16:creationId xmlns:a16="http://schemas.microsoft.com/office/drawing/2014/main" id="{95DC4439-0070-4661-A33F-905704DDC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" y="1744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6FC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46" name="Rectangle 136">
                <a:extLst>
                  <a:ext uri="{FF2B5EF4-FFF2-40B4-BE49-F238E27FC236}">
                    <a16:creationId xmlns:a16="http://schemas.microsoft.com/office/drawing/2014/main" id="{F4A4DBFA-8B8C-4FED-B917-147E127F7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" y="1849"/>
                <a:ext cx="793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7" name="Rectangle 137">
                <a:extLst>
                  <a:ext uri="{FF2B5EF4-FFF2-40B4-BE49-F238E27FC236}">
                    <a16:creationId xmlns:a16="http://schemas.microsoft.com/office/drawing/2014/main" id="{50A23FFB-9B40-4FD9-B965-534A615B8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4" y="1846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48" name="Rectangle 138">
                <a:extLst>
                  <a:ext uri="{FF2B5EF4-FFF2-40B4-BE49-F238E27FC236}">
                    <a16:creationId xmlns:a16="http://schemas.microsoft.com/office/drawing/2014/main" id="{3ED75B40-8082-4AAB-B436-C47510411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" y="1951"/>
                <a:ext cx="793" cy="10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9" name="Rectangle 139">
                <a:extLst>
                  <a:ext uri="{FF2B5EF4-FFF2-40B4-BE49-F238E27FC236}">
                    <a16:creationId xmlns:a16="http://schemas.microsoft.com/office/drawing/2014/main" id="{07F37196-A4D7-4FBA-AD58-443DC1295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1948"/>
                <a:ext cx="74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Sweetcorn &amp; Peas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50" name="Rectangle 140">
                <a:extLst>
                  <a:ext uri="{FF2B5EF4-FFF2-40B4-BE49-F238E27FC236}">
                    <a16:creationId xmlns:a16="http://schemas.microsoft.com/office/drawing/2014/main" id="{654455BF-19AB-4B9A-9BF1-63CE922C7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7" y="1948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51" name="Rectangle 141">
                <a:extLst>
                  <a:ext uri="{FF2B5EF4-FFF2-40B4-BE49-F238E27FC236}">
                    <a16:creationId xmlns:a16="http://schemas.microsoft.com/office/drawing/2014/main" id="{76CB228B-0A8B-4078-B1A8-38906A454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" y="2054"/>
                <a:ext cx="793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2" name="Rectangle 142">
                <a:extLst>
                  <a:ext uri="{FF2B5EF4-FFF2-40B4-BE49-F238E27FC236}">
                    <a16:creationId xmlns:a16="http://schemas.microsoft.com/office/drawing/2014/main" id="{0C4D2AC6-B3DB-48DA-AC7F-50F2D4F1A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4" y="2050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53" name="Rectangle 143">
                <a:extLst>
                  <a:ext uri="{FF2B5EF4-FFF2-40B4-BE49-F238E27FC236}">
                    <a16:creationId xmlns:a16="http://schemas.microsoft.com/office/drawing/2014/main" id="{A92ABB8E-1695-4A74-8151-FF57C8156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" y="2156"/>
                <a:ext cx="793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4" name="Rectangle 144">
                <a:extLst>
                  <a:ext uri="{FF2B5EF4-FFF2-40B4-BE49-F238E27FC236}">
                    <a16:creationId xmlns:a16="http://schemas.microsoft.com/office/drawing/2014/main" id="{3E5944BD-4102-4615-82B3-5ABBC66C2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9" y="2152"/>
                <a:ext cx="25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Salad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55" name="Rectangle 145">
                <a:extLst>
                  <a:ext uri="{FF2B5EF4-FFF2-40B4-BE49-F238E27FC236}">
                    <a16:creationId xmlns:a16="http://schemas.microsoft.com/office/drawing/2014/main" id="{03B0F610-AE1F-4C58-A308-7E7749A34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9" y="2152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56" name="Rectangle 146">
                <a:extLst>
                  <a:ext uri="{FF2B5EF4-FFF2-40B4-BE49-F238E27FC236}">
                    <a16:creationId xmlns:a16="http://schemas.microsoft.com/office/drawing/2014/main" id="{A9928BA9-A9D2-49EB-A4EA-61619A935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" y="2258"/>
                <a:ext cx="793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7" name="Rectangle 147">
                <a:extLst>
                  <a:ext uri="{FF2B5EF4-FFF2-40B4-BE49-F238E27FC236}">
                    <a16:creationId xmlns:a16="http://schemas.microsoft.com/office/drawing/2014/main" id="{5CBA11AA-7D17-4A3F-BB82-19E01ABFB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4" y="2255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58" name="Rectangle 148">
                <a:extLst>
                  <a:ext uri="{FF2B5EF4-FFF2-40B4-BE49-F238E27FC236}">
                    <a16:creationId xmlns:a16="http://schemas.microsoft.com/office/drawing/2014/main" id="{26F11078-3E13-4D4F-95DA-087DF1B3B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" y="2360"/>
                <a:ext cx="793" cy="10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9" name="Rectangle 149">
                <a:extLst>
                  <a:ext uri="{FF2B5EF4-FFF2-40B4-BE49-F238E27FC236}">
                    <a16:creationId xmlns:a16="http://schemas.microsoft.com/office/drawing/2014/main" id="{3B6D7FEE-4D57-47DF-8CB3-6FF2F1FFF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5" y="2357"/>
                <a:ext cx="84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Lemon Drizzle Cake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60" name="Rectangle 150">
                <a:extLst>
                  <a:ext uri="{FF2B5EF4-FFF2-40B4-BE49-F238E27FC236}">
                    <a16:creationId xmlns:a16="http://schemas.microsoft.com/office/drawing/2014/main" id="{F960A040-5BF7-41A7-9444-A367B0E68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" y="2463"/>
                <a:ext cx="793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1" name="Rectangle 151">
                <a:extLst>
                  <a:ext uri="{FF2B5EF4-FFF2-40B4-BE49-F238E27FC236}">
                    <a16:creationId xmlns:a16="http://schemas.microsoft.com/office/drawing/2014/main" id="{08FF385D-FEB1-40A6-96EA-58F7CF2BB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2" y="2460"/>
                <a:ext cx="38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&amp; Cream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62" name="Rectangle 152">
                <a:extLst>
                  <a:ext uri="{FF2B5EF4-FFF2-40B4-BE49-F238E27FC236}">
                    <a16:creationId xmlns:a16="http://schemas.microsoft.com/office/drawing/2014/main" id="{78F813C3-1923-4F3B-9EBC-291B6E451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5" y="2460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63" name="Rectangle 153">
                <a:extLst>
                  <a:ext uri="{FF2B5EF4-FFF2-40B4-BE49-F238E27FC236}">
                    <a16:creationId xmlns:a16="http://schemas.microsoft.com/office/drawing/2014/main" id="{71EF0FD7-DDC3-4987-B88F-542D218C1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" y="2565"/>
                <a:ext cx="793" cy="10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4" name="Rectangle 154">
                <a:extLst>
                  <a:ext uri="{FF2B5EF4-FFF2-40B4-BE49-F238E27FC236}">
                    <a16:creationId xmlns:a16="http://schemas.microsoft.com/office/drawing/2014/main" id="{0E43444E-FF59-462C-900D-054FA6DFD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6" y="2561"/>
                <a:ext cx="15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rebuchet MS" panose="020B0603020202020204" pitchFamily="34" charset="0"/>
                  </a:rPr>
                  <a:t>G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65" name="Rectangle 155">
                <a:extLst>
                  <a:ext uri="{FF2B5EF4-FFF2-40B4-BE49-F238E27FC236}">
                    <a16:creationId xmlns:a16="http://schemas.microsoft.com/office/drawing/2014/main" id="{ABD0C47B-EA1D-48BC-ACFE-8FAAF18C5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9" y="2561"/>
                <a:ext cx="14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rebuchet MS" panose="020B0603020202020204" pitchFamily="34" charset="0"/>
                  </a:rPr>
                  <a:t>E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66" name="Rectangle 156">
                <a:extLst>
                  <a:ext uri="{FF2B5EF4-FFF2-40B4-BE49-F238E27FC236}">
                    <a16:creationId xmlns:a16="http://schemas.microsoft.com/office/drawing/2014/main" id="{05E79D31-D7F3-4978-8406-199E4C774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0" y="2561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6FC0"/>
                    </a:solidFill>
                    <a:effectLst/>
                    <a:latin typeface="Trebuchet MS" panose="020B0603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67" name="Rectangle 157">
                <a:extLst>
                  <a:ext uri="{FF2B5EF4-FFF2-40B4-BE49-F238E27FC236}">
                    <a16:creationId xmlns:a16="http://schemas.microsoft.com/office/drawing/2014/main" id="{EF531B88-1E25-4EEC-9E3E-69E1D1C21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2" y="2561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6FC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68" name="Rectangle 158">
                <a:extLst>
                  <a:ext uri="{FF2B5EF4-FFF2-40B4-BE49-F238E27FC236}">
                    <a16:creationId xmlns:a16="http://schemas.microsoft.com/office/drawing/2014/main" id="{B73F3D65-86B7-4002-AF9C-4714B59A6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" y="2668"/>
                <a:ext cx="793" cy="10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9" name="Rectangle 159">
                <a:extLst>
                  <a:ext uri="{FF2B5EF4-FFF2-40B4-BE49-F238E27FC236}">
                    <a16:creationId xmlns:a16="http://schemas.microsoft.com/office/drawing/2014/main" id="{D028C78D-E7F4-4A07-AEB6-F22AC0656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4" y="2664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70" name="Rectangle 160">
                <a:extLst>
                  <a:ext uri="{FF2B5EF4-FFF2-40B4-BE49-F238E27FC236}">
                    <a16:creationId xmlns:a16="http://schemas.microsoft.com/office/drawing/2014/main" id="{EFDF49E0-06D7-4C8E-B388-AC0AFEE0B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" y="2769"/>
                <a:ext cx="793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1" name="Rectangle 161">
                <a:extLst>
                  <a:ext uri="{FF2B5EF4-FFF2-40B4-BE49-F238E27FC236}">
                    <a16:creationId xmlns:a16="http://schemas.microsoft.com/office/drawing/2014/main" id="{85CAAFE3-56FE-45A1-8909-F319B4B38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" y="2766"/>
                <a:ext cx="22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Fruit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72" name="Rectangle 162">
                <a:extLst>
                  <a:ext uri="{FF2B5EF4-FFF2-40B4-BE49-F238E27FC236}">
                    <a16:creationId xmlns:a16="http://schemas.microsoft.com/office/drawing/2014/main" id="{DC83CA25-95C4-43E2-9468-42D14A0A5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8" y="2766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73" name="Rectangle 163">
                <a:extLst>
                  <a:ext uri="{FF2B5EF4-FFF2-40B4-BE49-F238E27FC236}">
                    <a16:creationId xmlns:a16="http://schemas.microsoft.com/office/drawing/2014/main" id="{44982030-F054-4EBB-82D6-A87E3351D6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" y="2871"/>
                <a:ext cx="793" cy="10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4" name="Rectangle 164">
                <a:extLst>
                  <a:ext uri="{FF2B5EF4-FFF2-40B4-BE49-F238E27FC236}">
                    <a16:creationId xmlns:a16="http://schemas.microsoft.com/office/drawing/2014/main" id="{F7F7B292-105E-4C0E-B2A5-38A7D828A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4" y="2868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75" name="Rectangle 165">
                <a:extLst>
                  <a:ext uri="{FF2B5EF4-FFF2-40B4-BE49-F238E27FC236}">
                    <a16:creationId xmlns:a16="http://schemas.microsoft.com/office/drawing/2014/main" id="{B1C96E26-C71B-4F18-8DAE-D7285CC3E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1" y="2868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76" name="Rectangle 166">
                <a:extLst>
                  <a:ext uri="{FF2B5EF4-FFF2-40B4-BE49-F238E27FC236}">
                    <a16:creationId xmlns:a16="http://schemas.microsoft.com/office/drawing/2014/main" id="{1881C27A-9D12-4FBE-94D0-5B26A40FA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" y="2974"/>
                <a:ext cx="793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7" name="Rectangle 167">
                <a:extLst>
                  <a:ext uri="{FF2B5EF4-FFF2-40B4-BE49-F238E27FC236}">
                    <a16:creationId xmlns:a16="http://schemas.microsoft.com/office/drawing/2014/main" id="{C4682F73-84D3-4B98-BE73-C367FFEB2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5" y="2971"/>
                <a:ext cx="29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Yogurt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78" name="Rectangle 168">
                <a:extLst>
                  <a:ext uri="{FF2B5EF4-FFF2-40B4-BE49-F238E27FC236}">
                    <a16:creationId xmlns:a16="http://schemas.microsoft.com/office/drawing/2014/main" id="{76241402-01CA-4216-861F-B5EC9959E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4" y="2971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79" name="Rectangle 169">
                <a:extLst>
                  <a:ext uri="{FF2B5EF4-FFF2-40B4-BE49-F238E27FC236}">
                    <a16:creationId xmlns:a16="http://schemas.microsoft.com/office/drawing/2014/main" id="{97F4688C-C44D-4800-87F9-671B4D908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" y="3076"/>
                <a:ext cx="793" cy="10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0" name="Rectangle 170">
                <a:extLst>
                  <a:ext uri="{FF2B5EF4-FFF2-40B4-BE49-F238E27FC236}">
                    <a16:creationId xmlns:a16="http://schemas.microsoft.com/office/drawing/2014/main" id="{F64D38C8-5BA0-4B3A-AE48-B59F44A0A5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3" y="3072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6FC0"/>
                    </a:solidFill>
                    <a:effectLst/>
                    <a:latin typeface="Trebuchet MS" panose="020B0603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81" name="Rectangle 171">
                <a:extLst>
                  <a:ext uri="{FF2B5EF4-FFF2-40B4-BE49-F238E27FC236}">
                    <a16:creationId xmlns:a16="http://schemas.microsoft.com/office/drawing/2014/main" id="{DC7E07EA-C68D-4D93-AD04-D4E916FFC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5" y="3072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82" name="Rectangle 172">
                <a:extLst>
                  <a:ext uri="{FF2B5EF4-FFF2-40B4-BE49-F238E27FC236}">
                    <a16:creationId xmlns:a16="http://schemas.microsoft.com/office/drawing/2014/main" id="{8CE5F9BB-4495-49D5-B8B2-DD334D851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1" y="929"/>
                <a:ext cx="852" cy="24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3" name="Rectangle 173">
                <a:extLst>
                  <a:ext uri="{FF2B5EF4-FFF2-40B4-BE49-F238E27FC236}">
                    <a16:creationId xmlns:a16="http://schemas.microsoft.com/office/drawing/2014/main" id="{1E93434C-C965-439A-A9F6-58A836AEE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1" y="929"/>
                <a:ext cx="852" cy="10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4" name="Rectangle 174">
                <a:extLst>
                  <a:ext uri="{FF2B5EF4-FFF2-40B4-BE49-F238E27FC236}">
                    <a16:creationId xmlns:a16="http://schemas.microsoft.com/office/drawing/2014/main" id="{334FBC41-C5FA-4814-A5F1-A92D19830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0" y="926"/>
                <a:ext cx="59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Roast Chicken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85" name="Rectangle 175">
                <a:extLst>
                  <a:ext uri="{FF2B5EF4-FFF2-40B4-BE49-F238E27FC236}">
                    <a16:creationId xmlns:a16="http://schemas.microsoft.com/office/drawing/2014/main" id="{A6142D17-C1E0-4788-9777-380750C247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2" y="926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86" name="Rectangle 176">
                <a:extLst>
                  <a:ext uri="{FF2B5EF4-FFF2-40B4-BE49-F238E27FC236}">
                    <a16:creationId xmlns:a16="http://schemas.microsoft.com/office/drawing/2014/main" id="{C9FAA078-0956-48DD-AA36-0D18CF7CF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1" y="1032"/>
                <a:ext cx="852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7" name="Rectangle 177">
                <a:extLst>
                  <a:ext uri="{FF2B5EF4-FFF2-40B4-BE49-F238E27FC236}">
                    <a16:creationId xmlns:a16="http://schemas.microsoft.com/office/drawing/2014/main" id="{B42217BF-170C-400B-9FAA-E5E5BA43D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3" y="1029"/>
                <a:ext cx="74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Yorkshire Pudding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88" name="Rectangle 178">
                <a:extLst>
                  <a:ext uri="{FF2B5EF4-FFF2-40B4-BE49-F238E27FC236}">
                    <a16:creationId xmlns:a16="http://schemas.microsoft.com/office/drawing/2014/main" id="{3C8F20CC-330A-4917-926D-4E20F43B5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1029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89" name="Rectangle 179">
                <a:extLst>
                  <a:ext uri="{FF2B5EF4-FFF2-40B4-BE49-F238E27FC236}">
                    <a16:creationId xmlns:a16="http://schemas.microsoft.com/office/drawing/2014/main" id="{38F3A750-D766-41D4-BD2E-FF9091ED3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1" y="1134"/>
                <a:ext cx="852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0" name="Rectangle 180">
                <a:extLst>
                  <a:ext uri="{FF2B5EF4-FFF2-40B4-BE49-F238E27FC236}">
                    <a16:creationId xmlns:a16="http://schemas.microsoft.com/office/drawing/2014/main" id="{531078FE-065E-4A9E-8224-4F8E75975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8" y="1130"/>
                <a:ext cx="15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rebuchet MS" panose="020B0603020202020204" pitchFamily="34" charset="0"/>
                  </a:rPr>
                  <a:t>G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91" name="Rectangle 181">
                <a:extLst>
                  <a:ext uri="{FF2B5EF4-FFF2-40B4-BE49-F238E27FC236}">
                    <a16:creationId xmlns:a16="http://schemas.microsoft.com/office/drawing/2014/main" id="{C5F0E44E-28A0-412B-B20D-E46AC6E84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1" y="1130"/>
                <a:ext cx="14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rebuchet MS" panose="020B0603020202020204" pitchFamily="34" charset="0"/>
                  </a:rPr>
                  <a:t>E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92" name="Rectangle 182">
                <a:extLst>
                  <a:ext uri="{FF2B5EF4-FFF2-40B4-BE49-F238E27FC236}">
                    <a16:creationId xmlns:a16="http://schemas.microsoft.com/office/drawing/2014/main" id="{C2F715A0-DF77-4B0F-AFAF-9EBBF391C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2" y="1130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6FC0"/>
                    </a:solidFill>
                    <a:effectLst/>
                    <a:latin typeface="Trebuchet MS" panose="020B0603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93" name="Rectangle 183">
                <a:extLst>
                  <a:ext uri="{FF2B5EF4-FFF2-40B4-BE49-F238E27FC236}">
                    <a16:creationId xmlns:a16="http://schemas.microsoft.com/office/drawing/2014/main" id="{2FDB5952-9D29-4EBB-8383-26A1AEF2B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4" y="1130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6FC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94" name="Rectangle 184">
                <a:extLst>
                  <a:ext uri="{FF2B5EF4-FFF2-40B4-BE49-F238E27FC236}">
                    <a16:creationId xmlns:a16="http://schemas.microsoft.com/office/drawing/2014/main" id="{AF65FF14-0AE8-4AD6-82FF-6FA279BAB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1" y="1236"/>
                <a:ext cx="852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5" name="Rectangle 185">
                <a:extLst>
                  <a:ext uri="{FF2B5EF4-FFF2-40B4-BE49-F238E27FC236}">
                    <a16:creationId xmlns:a16="http://schemas.microsoft.com/office/drawing/2014/main" id="{23808631-4166-4076-995E-D10041F6C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6" y="1232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96" name="Rectangle 186">
                <a:extLst>
                  <a:ext uri="{FF2B5EF4-FFF2-40B4-BE49-F238E27FC236}">
                    <a16:creationId xmlns:a16="http://schemas.microsoft.com/office/drawing/2014/main" id="{7CB3D2B4-252E-443F-936C-727828430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1" y="1338"/>
                <a:ext cx="852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7" name="Rectangle 187">
                <a:extLst>
                  <a:ext uri="{FF2B5EF4-FFF2-40B4-BE49-F238E27FC236}">
                    <a16:creationId xmlns:a16="http://schemas.microsoft.com/office/drawing/2014/main" id="{F42E80E5-044F-4134-A0A0-9C52F1EF8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1335"/>
                <a:ext cx="74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Vegetable Strudel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98" name="Rectangle 188">
                <a:extLst>
                  <a:ext uri="{FF2B5EF4-FFF2-40B4-BE49-F238E27FC236}">
                    <a16:creationId xmlns:a16="http://schemas.microsoft.com/office/drawing/2014/main" id="{82B1563C-43AA-4039-BCDF-5D0CB2570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1335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99" name="Rectangle 189">
                <a:extLst>
                  <a:ext uri="{FF2B5EF4-FFF2-40B4-BE49-F238E27FC236}">
                    <a16:creationId xmlns:a16="http://schemas.microsoft.com/office/drawing/2014/main" id="{913EA5F8-E65C-45D0-9618-26B5CADF8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1" y="1440"/>
                <a:ext cx="852" cy="10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0" name="Rectangle 190">
                <a:extLst>
                  <a:ext uri="{FF2B5EF4-FFF2-40B4-BE49-F238E27FC236}">
                    <a16:creationId xmlns:a16="http://schemas.microsoft.com/office/drawing/2014/main" id="{1D4E4E1E-28A1-4AA5-BAEF-834395287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8" y="1437"/>
                <a:ext cx="15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rebuchet MS" panose="020B0603020202020204" pitchFamily="34" charset="0"/>
                  </a:rPr>
                  <a:t>G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01" name="Rectangle 191">
                <a:extLst>
                  <a:ext uri="{FF2B5EF4-FFF2-40B4-BE49-F238E27FC236}">
                    <a16:creationId xmlns:a16="http://schemas.microsoft.com/office/drawing/2014/main" id="{32C0636E-111E-437E-A29E-1B1B136A6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1" y="1437"/>
                <a:ext cx="14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rebuchet MS" panose="020B0603020202020204" pitchFamily="34" charset="0"/>
                  </a:rPr>
                  <a:t>E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02" name="Rectangle 192">
                <a:extLst>
                  <a:ext uri="{FF2B5EF4-FFF2-40B4-BE49-F238E27FC236}">
                    <a16:creationId xmlns:a16="http://schemas.microsoft.com/office/drawing/2014/main" id="{58D70F7D-A592-444F-8872-2259843B8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2" y="1437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6FC0"/>
                    </a:solidFill>
                    <a:effectLst/>
                    <a:latin typeface="Trebuchet MS" panose="020B0603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03" name="Rectangle 193">
                <a:extLst>
                  <a:ext uri="{FF2B5EF4-FFF2-40B4-BE49-F238E27FC236}">
                    <a16:creationId xmlns:a16="http://schemas.microsoft.com/office/drawing/2014/main" id="{476F4057-B484-43D7-8C47-640D09C23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4" y="1437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6FC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04" name="Rectangle 194">
                <a:extLst>
                  <a:ext uri="{FF2B5EF4-FFF2-40B4-BE49-F238E27FC236}">
                    <a16:creationId xmlns:a16="http://schemas.microsoft.com/office/drawing/2014/main" id="{11E193D1-2BDD-4032-954D-05D8C0C69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1" y="1543"/>
                <a:ext cx="852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5" name="Rectangle 195">
                <a:extLst>
                  <a:ext uri="{FF2B5EF4-FFF2-40B4-BE49-F238E27FC236}">
                    <a16:creationId xmlns:a16="http://schemas.microsoft.com/office/drawing/2014/main" id="{8E14ECBB-4903-496B-AA18-7ECE4C7DC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6" y="1540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06" name="Rectangle 196">
                <a:extLst>
                  <a:ext uri="{FF2B5EF4-FFF2-40B4-BE49-F238E27FC236}">
                    <a16:creationId xmlns:a16="http://schemas.microsoft.com/office/drawing/2014/main" id="{8898C074-94D0-4BCB-AA76-EAFF63979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1" y="1645"/>
                <a:ext cx="852" cy="10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7" name="Rectangle 197">
                <a:extLst>
                  <a:ext uri="{FF2B5EF4-FFF2-40B4-BE49-F238E27FC236}">
                    <a16:creationId xmlns:a16="http://schemas.microsoft.com/office/drawing/2014/main" id="{58E5AABA-FA30-4260-8D47-E3B687A02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" y="1641"/>
                <a:ext cx="62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Roast Potatoes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08" name="Rectangle 198">
                <a:extLst>
                  <a:ext uri="{FF2B5EF4-FFF2-40B4-BE49-F238E27FC236}">
                    <a16:creationId xmlns:a16="http://schemas.microsoft.com/office/drawing/2014/main" id="{450BE1BA-1482-47B9-8A2F-85C603577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8" y="1641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09" name="Rectangle 199">
                <a:extLst>
                  <a:ext uri="{FF2B5EF4-FFF2-40B4-BE49-F238E27FC236}">
                    <a16:creationId xmlns:a16="http://schemas.microsoft.com/office/drawing/2014/main" id="{AADCF468-F756-4FC5-813E-D69AA7960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1" y="1748"/>
                <a:ext cx="852" cy="10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0" name="Rectangle 200">
                <a:extLst>
                  <a:ext uri="{FF2B5EF4-FFF2-40B4-BE49-F238E27FC236}">
                    <a16:creationId xmlns:a16="http://schemas.microsoft.com/office/drawing/2014/main" id="{1FF4C285-8330-4409-9371-AE50546FB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6" y="1744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11" name="Rectangle 201">
                <a:extLst>
                  <a:ext uri="{FF2B5EF4-FFF2-40B4-BE49-F238E27FC236}">
                    <a16:creationId xmlns:a16="http://schemas.microsoft.com/office/drawing/2014/main" id="{7CFA983B-B8C9-4F75-858B-29950B5DC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1" y="1849"/>
                <a:ext cx="852" cy="1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2" name="Rectangle 202">
                <a:extLst>
                  <a:ext uri="{FF2B5EF4-FFF2-40B4-BE49-F238E27FC236}">
                    <a16:creationId xmlns:a16="http://schemas.microsoft.com/office/drawing/2014/main" id="{F09DF4CC-B3D5-4195-B184-BB4F0AE3EB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7" y="1846"/>
                <a:ext cx="79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Cauliflower Cheese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13" name="Rectangle 203">
                <a:extLst>
                  <a:ext uri="{FF2B5EF4-FFF2-40B4-BE49-F238E27FC236}">
                    <a16:creationId xmlns:a16="http://schemas.microsoft.com/office/drawing/2014/main" id="{22187DD5-151D-4AEB-A924-AD32AAE50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6" y="1846"/>
                <a:ext cx="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14" name="Rectangle 204">
                <a:extLst>
                  <a:ext uri="{FF2B5EF4-FFF2-40B4-BE49-F238E27FC236}">
                    <a16:creationId xmlns:a16="http://schemas.microsoft.com/office/drawing/2014/main" id="{A30A19BB-6225-4908-AF68-030AF15D80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1" y="1951"/>
                <a:ext cx="852" cy="10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6" name="Rectangle 206">
              <a:extLst>
                <a:ext uri="{FF2B5EF4-FFF2-40B4-BE49-F238E27FC236}">
                  <a16:creationId xmlns:a16="http://schemas.microsoft.com/office/drawing/2014/main" id="{22D1EACB-2497-4664-BAAE-0455D2C83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" y="1948"/>
              <a:ext cx="10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6FC0"/>
                  </a:solidFill>
                  <a:effectLst/>
                  <a:latin typeface="Trebuchet MS" panose="020B0603020202020204" pitchFamily="34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207">
              <a:extLst>
                <a:ext uri="{FF2B5EF4-FFF2-40B4-BE49-F238E27FC236}">
                  <a16:creationId xmlns:a16="http://schemas.microsoft.com/office/drawing/2014/main" id="{1E073C35-37A9-48A7-A368-DF326A88A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" y="1948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6FC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208">
              <a:extLst>
                <a:ext uri="{FF2B5EF4-FFF2-40B4-BE49-F238E27FC236}">
                  <a16:creationId xmlns:a16="http://schemas.microsoft.com/office/drawing/2014/main" id="{224B5CCC-C417-46A7-9B13-6ADB31666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" y="2054"/>
              <a:ext cx="852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209">
              <a:extLst>
                <a:ext uri="{FF2B5EF4-FFF2-40B4-BE49-F238E27FC236}">
                  <a16:creationId xmlns:a16="http://schemas.microsoft.com/office/drawing/2014/main" id="{EC858AC0-D7BB-42C3-888E-DE115B1D1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2050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210">
              <a:extLst>
                <a:ext uri="{FF2B5EF4-FFF2-40B4-BE49-F238E27FC236}">
                  <a16:creationId xmlns:a16="http://schemas.microsoft.com/office/drawing/2014/main" id="{FA1C59D8-7EDA-45C9-8804-CB8E60297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" y="2156"/>
              <a:ext cx="852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211">
              <a:extLst>
                <a:ext uri="{FF2B5EF4-FFF2-40B4-BE49-F238E27FC236}">
                  <a16:creationId xmlns:a16="http://schemas.microsoft.com/office/drawing/2014/main" id="{FABF8EC6-CB60-482B-AF70-1173FF324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" y="2152"/>
              <a:ext cx="5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Green Beans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212">
              <a:extLst>
                <a:ext uri="{FF2B5EF4-FFF2-40B4-BE49-F238E27FC236}">
                  <a16:creationId xmlns:a16="http://schemas.microsoft.com/office/drawing/2014/main" id="{773D194D-43FE-4FAA-AF85-376AE262A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" y="2152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213">
              <a:extLst>
                <a:ext uri="{FF2B5EF4-FFF2-40B4-BE49-F238E27FC236}">
                  <a16:creationId xmlns:a16="http://schemas.microsoft.com/office/drawing/2014/main" id="{4ECA2EBD-E6BC-46EB-8CB1-90E9B2A7E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" y="2258"/>
              <a:ext cx="852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214">
              <a:extLst>
                <a:ext uri="{FF2B5EF4-FFF2-40B4-BE49-F238E27FC236}">
                  <a16:creationId xmlns:a16="http://schemas.microsoft.com/office/drawing/2014/main" id="{B51954E4-E731-42D1-995D-71BB33580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2255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215">
              <a:extLst>
                <a:ext uri="{FF2B5EF4-FFF2-40B4-BE49-F238E27FC236}">
                  <a16:creationId xmlns:a16="http://schemas.microsoft.com/office/drawing/2014/main" id="{718B7CAA-E5BA-45DF-BA31-6AB6BF953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" y="2360"/>
              <a:ext cx="852" cy="10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216">
              <a:extLst>
                <a:ext uri="{FF2B5EF4-FFF2-40B4-BE49-F238E27FC236}">
                  <a16:creationId xmlns:a16="http://schemas.microsoft.com/office/drawing/2014/main" id="{1A0204F1-35DD-48AE-A69D-2283209A9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2357"/>
              <a:ext cx="4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Fluffy Jelly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217">
              <a:extLst>
                <a:ext uri="{FF2B5EF4-FFF2-40B4-BE49-F238E27FC236}">
                  <a16:creationId xmlns:a16="http://schemas.microsoft.com/office/drawing/2014/main" id="{77807A47-FD2F-410D-B4B5-66452D231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" y="2357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218">
              <a:extLst>
                <a:ext uri="{FF2B5EF4-FFF2-40B4-BE49-F238E27FC236}">
                  <a16:creationId xmlns:a16="http://schemas.microsoft.com/office/drawing/2014/main" id="{2FFBD94F-AD9B-4F13-9B48-0C06A9E47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" y="2463"/>
              <a:ext cx="852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219">
              <a:extLst>
                <a:ext uri="{FF2B5EF4-FFF2-40B4-BE49-F238E27FC236}">
                  <a16:creationId xmlns:a16="http://schemas.microsoft.com/office/drawing/2014/main" id="{841E2CF8-EDD4-414F-BC5C-8D0D6525A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" y="2460"/>
              <a:ext cx="10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6FC0"/>
                  </a:solidFill>
                  <a:effectLst/>
                  <a:latin typeface="Trebuchet MS" panose="020B0603020202020204" pitchFamily="34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20">
              <a:extLst>
                <a:ext uri="{FF2B5EF4-FFF2-40B4-BE49-F238E27FC236}">
                  <a16:creationId xmlns:a16="http://schemas.microsoft.com/office/drawing/2014/main" id="{8C03E9EE-0939-4D20-9935-85E1DD38F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" y="2460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6FC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21">
              <a:extLst>
                <a:ext uri="{FF2B5EF4-FFF2-40B4-BE49-F238E27FC236}">
                  <a16:creationId xmlns:a16="http://schemas.microsoft.com/office/drawing/2014/main" id="{D9D37E3A-3F2F-4F80-890C-B266C968B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" y="2565"/>
              <a:ext cx="852" cy="10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Rectangle 222">
              <a:extLst>
                <a:ext uri="{FF2B5EF4-FFF2-40B4-BE49-F238E27FC236}">
                  <a16:creationId xmlns:a16="http://schemas.microsoft.com/office/drawing/2014/main" id="{D584F3AB-661B-4EB6-A14C-07C6014F0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2561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23">
              <a:extLst>
                <a:ext uri="{FF2B5EF4-FFF2-40B4-BE49-F238E27FC236}">
                  <a16:creationId xmlns:a16="http://schemas.microsoft.com/office/drawing/2014/main" id="{64685FBD-AD92-4D92-BEEC-6DA8CB7FB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" y="2668"/>
              <a:ext cx="852" cy="10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224">
              <a:extLst>
                <a:ext uri="{FF2B5EF4-FFF2-40B4-BE49-F238E27FC236}">
                  <a16:creationId xmlns:a16="http://schemas.microsoft.com/office/drawing/2014/main" id="{00B04898-3421-4B15-B3D2-BBE8F10AA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2664"/>
              <a:ext cx="22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Fruit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25">
              <a:extLst>
                <a:ext uri="{FF2B5EF4-FFF2-40B4-BE49-F238E27FC236}">
                  <a16:creationId xmlns:a16="http://schemas.microsoft.com/office/drawing/2014/main" id="{F2E17C66-5F00-4D21-A073-94F848066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2664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26">
              <a:extLst>
                <a:ext uri="{FF2B5EF4-FFF2-40B4-BE49-F238E27FC236}">
                  <a16:creationId xmlns:a16="http://schemas.microsoft.com/office/drawing/2014/main" id="{F20A7F99-C32D-4BF3-92D3-5F04ECC95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" y="2769"/>
              <a:ext cx="852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227">
              <a:extLst>
                <a:ext uri="{FF2B5EF4-FFF2-40B4-BE49-F238E27FC236}">
                  <a16:creationId xmlns:a16="http://schemas.microsoft.com/office/drawing/2014/main" id="{7C2FB45E-000C-464C-9D91-4EEAD6BDE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2766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28">
              <a:extLst>
                <a:ext uri="{FF2B5EF4-FFF2-40B4-BE49-F238E27FC236}">
                  <a16:creationId xmlns:a16="http://schemas.microsoft.com/office/drawing/2014/main" id="{599427E5-F3E7-4131-BD99-643F74429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" y="2871"/>
              <a:ext cx="852" cy="10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229">
              <a:extLst>
                <a:ext uri="{FF2B5EF4-FFF2-40B4-BE49-F238E27FC236}">
                  <a16:creationId xmlns:a16="http://schemas.microsoft.com/office/drawing/2014/main" id="{36681FF4-DD64-4C5E-9E07-EB80DD562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" y="2868"/>
              <a:ext cx="29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Yogurt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30">
              <a:extLst>
                <a:ext uri="{FF2B5EF4-FFF2-40B4-BE49-F238E27FC236}">
                  <a16:creationId xmlns:a16="http://schemas.microsoft.com/office/drawing/2014/main" id="{89D61874-886E-49F4-BC8A-196D52BF1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" y="2868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31">
              <a:extLst>
                <a:ext uri="{FF2B5EF4-FFF2-40B4-BE49-F238E27FC236}">
                  <a16:creationId xmlns:a16="http://schemas.microsoft.com/office/drawing/2014/main" id="{0F4A4A08-5554-40A1-B16A-C00C40803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" y="2974"/>
              <a:ext cx="852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232">
              <a:extLst>
                <a:ext uri="{FF2B5EF4-FFF2-40B4-BE49-F238E27FC236}">
                  <a16:creationId xmlns:a16="http://schemas.microsoft.com/office/drawing/2014/main" id="{0271B290-6CF8-40F1-A39D-43C0A4C7C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" y="2971"/>
              <a:ext cx="10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6FC0"/>
                  </a:solidFill>
                  <a:effectLst/>
                  <a:latin typeface="Trebuchet MS" panose="020B0603020202020204" pitchFamily="34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33">
              <a:extLst>
                <a:ext uri="{FF2B5EF4-FFF2-40B4-BE49-F238E27FC236}">
                  <a16:creationId xmlns:a16="http://schemas.microsoft.com/office/drawing/2014/main" id="{2023528A-A4BF-4400-AA25-FEAE10353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" y="2971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34">
              <a:extLst>
                <a:ext uri="{FF2B5EF4-FFF2-40B4-BE49-F238E27FC236}">
                  <a16:creationId xmlns:a16="http://schemas.microsoft.com/office/drawing/2014/main" id="{7CB45FCA-8E45-457C-8E71-E6068D3D6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929"/>
              <a:ext cx="850" cy="24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235">
              <a:extLst>
                <a:ext uri="{FF2B5EF4-FFF2-40B4-BE49-F238E27FC236}">
                  <a16:creationId xmlns:a16="http://schemas.microsoft.com/office/drawing/2014/main" id="{2570FF05-17E3-4D6F-B666-B05209705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929"/>
              <a:ext cx="850" cy="10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236">
              <a:extLst>
                <a:ext uri="{FF2B5EF4-FFF2-40B4-BE49-F238E27FC236}">
                  <a16:creationId xmlns:a16="http://schemas.microsoft.com/office/drawing/2014/main" id="{6E6E65B5-ED48-4D08-8763-C4F0E2C76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" y="926"/>
              <a:ext cx="75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Jacket Potatoes &amp;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237">
              <a:extLst>
                <a:ext uri="{FF2B5EF4-FFF2-40B4-BE49-F238E27FC236}">
                  <a16:creationId xmlns:a16="http://schemas.microsoft.com/office/drawing/2014/main" id="{341B6525-D5C8-4E8C-AB83-AF7B6E98E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6" y="926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238">
              <a:extLst>
                <a:ext uri="{FF2B5EF4-FFF2-40B4-BE49-F238E27FC236}">
                  <a16:creationId xmlns:a16="http://schemas.microsoft.com/office/drawing/2014/main" id="{B1BB5420-0F6D-40CF-B50D-A59ACEFC7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1032"/>
              <a:ext cx="850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239">
              <a:extLst>
                <a:ext uri="{FF2B5EF4-FFF2-40B4-BE49-F238E27FC236}">
                  <a16:creationId xmlns:a16="http://schemas.microsoft.com/office/drawing/2014/main" id="{EB3CF63A-D97C-41BD-931D-A01A473B7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029"/>
              <a:ext cx="66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Beans &amp; Cheese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240">
              <a:extLst>
                <a:ext uri="{FF2B5EF4-FFF2-40B4-BE49-F238E27FC236}">
                  <a16:creationId xmlns:a16="http://schemas.microsoft.com/office/drawing/2014/main" id="{AE1D5042-BBF7-42C1-A9D2-4F786277D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9" y="1029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241">
              <a:extLst>
                <a:ext uri="{FF2B5EF4-FFF2-40B4-BE49-F238E27FC236}">
                  <a16:creationId xmlns:a16="http://schemas.microsoft.com/office/drawing/2014/main" id="{6C33E01B-72FD-4888-A02D-EE0C6EAB6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1134"/>
              <a:ext cx="850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242">
              <a:extLst>
                <a:ext uri="{FF2B5EF4-FFF2-40B4-BE49-F238E27FC236}">
                  <a16:creationId xmlns:a16="http://schemas.microsoft.com/office/drawing/2014/main" id="{8644A095-7D07-4DC5-A1E5-0A315E445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1130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Or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243">
              <a:extLst>
                <a:ext uri="{FF2B5EF4-FFF2-40B4-BE49-F238E27FC236}">
                  <a16:creationId xmlns:a16="http://schemas.microsoft.com/office/drawing/2014/main" id="{C37CE9EF-DA95-4CFB-B395-BCE280783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" y="1130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244">
              <a:extLst>
                <a:ext uri="{FF2B5EF4-FFF2-40B4-BE49-F238E27FC236}">
                  <a16:creationId xmlns:a16="http://schemas.microsoft.com/office/drawing/2014/main" id="{B2690E49-1EE8-4422-B9A8-3BF346CEB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1236"/>
              <a:ext cx="850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245">
              <a:extLst>
                <a:ext uri="{FF2B5EF4-FFF2-40B4-BE49-F238E27FC236}">
                  <a16:creationId xmlns:a16="http://schemas.microsoft.com/office/drawing/2014/main" id="{4D1515C6-13BF-4A65-BD26-2D0D73B2E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" y="1232"/>
              <a:ext cx="76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Tuna &amp; Sweetcorn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246">
              <a:extLst>
                <a:ext uri="{FF2B5EF4-FFF2-40B4-BE49-F238E27FC236}">
                  <a16:creationId xmlns:a16="http://schemas.microsoft.com/office/drawing/2014/main" id="{D8E575A9-C12A-4BC8-89FD-EE5EDE0EF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" y="1232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247">
              <a:extLst>
                <a:ext uri="{FF2B5EF4-FFF2-40B4-BE49-F238E27FC236}">
                  <a16:creationId xmlns:a16="http://schemas.microsoft.com/office/drawing/2014/main" id="{59DD65F7-6DA1-4BF5-B1E9-683B1DC30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1338"/>
              <a:ext cx="850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248">
              <a:extLst>
                <a:ext uri="{FF2B5EF4-FFF2-40B4-BE49-F238E27FC236}">
                  <a16:creationId xmlns:a16="http://schemas.microsoft.com/office/drawing/2014/main" id="{076B8B38-278F-4FDD-9F12-5F161CFE0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" y="1335"/>
              <a:ext cx="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AF50"/>
                  </a:solidFill>
                  <a:effectLst/>
                  <a:latin typeface="Trebuchet MS" panose="020B0603020202020204" pitchFamily="34" charset="0"/>
                </a:rPr>
                <a:t>F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249">
              <a:extLst>
                <a:ext uri="{FF2B5EF4-FFF2-40B4-BE49-F238E27FC236}">
                  <a16:creationId xmlns:a16="http://schemas.microsoft.com/office/drawing/2014/main" id="{3B1B6245-78C7-4EE4-9792-2FE91E2F5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1335"/>
              <a:ext cx="9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6FC0"/>
                  </a:solidFill>
                  <a:effectLst/>
                  <a:latin typeface="Trebuchet MS" panose="020B0603020202020204" pitchFamily="34" charset="0"/>
                </a:rPr>
                <a:t>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250">
              <a:extLst>
                <a:ext uri="{FF2B5EF4-FFF2-40B4-BE49-F238E27FC236}">
                  <a16:creationId xmlns:a16="http://schemas.microsoft.com/office/drawing/2014/main" id="{214619DC-AD64-4157-B353-C0A55D8DE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7" y="1335"/>
              <a:ext cx="10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6FC0"/>
                  </a:solidFill>
                  <a:effectLst/>
                  <a:latin typeface="Trebuchet MS" panose="020B0603020202020204" pitchFamily="34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251">
              <a:extLst>
                <a:ext uri="{FF2B5EF4-FFF2-40B4-BE49-F238E27FC236}">
                  <a16:creationId xmlns:a16="http://schemas.microsoft.com/office/drawing/2014/main" id="{B61938C9-7E50-4BB9-ABD2-807EA0723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9" y="1335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6FC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252">
              <a:extLst>
                <a:ext uri="{FF2B5EF4-FFF2-40B4-BE49-F238E27FC236}">
                  <a16:creationId xmlns:a16="http://schemas.microsoft.com/office/drawing/2014/main" id="{F35AB3BF-1CA7-4A02-AC57-AFBE848A5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1440"/>
              <a:ext cx="850" cy="10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Rectangle 253">
              <a:extLst>
                <a:ext uri="{FF2B5EF4-FFF2-40B4-BE49-F238E27FC236}">
                  <a16:creationId xmlns:a16="http://schemas.microsoft.com/office/drawing/2014/main" id="{1CD5F688-16D9-4D3A-92B1-AFA931C3A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8" y="1437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254">
              <a:extLst>
                <a:ext uri="{FF2B5EF4-FFF2-40B4-BE49-F238E27FC236}">
                  <a16:creationId xmlns:a16="http://schemas.microsoft.com/office/drawing/2014/main" id="{93BCEDE0-C4BF-4B39-A570-239C19DD0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1543"/>
              <a:ext cx="850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255">
              <a:extLst>
                <a:ext uri="{FF2B5EF4-FFF2-40B4-BE49-F238E27FC236}">
                  <a16:creationId xmlns:a16="http://schemas.microsoft.com/office/drawing/2014/main" id="{BE4F1A11-B505-41AD-A228-06CCA52F9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1540"/>
              <a:ext cx="27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Salad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256">
              <a:extLst>
                <a:ext uri="{FF2B5EF4-FFF2-40B4-BE49-F238E27FC236}">
                  <a16:creationId xmlns:a16="http://schemas.microsoft.com/office/drawing/2014/main" id="{CD5D5006-CAF9-4083-A07A-F0A0341A0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0" y="1540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257">
              <a:extLst>
                <a:ext uri="{FF2B5EF4-FFF2-40B4-BE49-F238E27FC236}">
                  <a16:creationId xmlns:a16="http://schemas.microsoft.com/office/drawing/2014/main" id="{263840C1-2F88-4057-A90D-F25DB9A0C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1645"/>
              <a:ext cx="850" cy="10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Rectangle 258">
              <a:extLst>
                <a:ext uri="{FF2B5EF4-FFF2-40B4-BE49-F238E27FC236}">
                  <a16:creationId xmlns:a16="http://schemas.microsoft.com/office/drawing/2014/main" id="{CAE727E2-6879-4DCC-AB09-AD7C69107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8" y="1641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259">
              <a:extLst>
                <a:ext uri="{FF2B5EF4-FFF2-40B4-BE49-F238E27FC236}">
                  <a16:creationId xmlns:a16="http://schemas.microsoft.com/office/drawing/2014/main" id="{EF1F2DF4-03A3-4B0F-AE95-57766B445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1748"/>
              <a:ext cx="850" cy="10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260">
              <a:extLst>
                <a:ext uri="{FF2B5EF4-FFF2-40B4-BE49-F238E27FC236}">
                  <a16:creationId xmlns:a16="http://schemas.microsoft.com/office/drawing/2014/main" id="{A40F2D96-A1D1-48F1-ADEF-C8CFD6764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4" y="1744"/>
              <a:ext cx="3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Coleslaw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261">
              <a:extLst>
                <a:ext uri="{FF2B5EF4-FFF2-40B4-BE49-F238E27FC236}">
                  <a16:creationId xmlns:a16="http://schemas.microsoft.com/office/drawing/2014/main" id="{8D96A13E-89D4-4B0B-8665-7A2CE118B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" y="1744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262">
              <a:extLst>
                <a:ext uri="{FF2B5EF4-FFF2-40B4-BE49-F238E27FC236}">
                  <a16:creationId xmlns:a16="http://schemas.microsoft.com/office/drawing/2014/main" id="{670CBA72-6B0E-4CA1-9C81-75DB09BBD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1849"/>
              <a:ext cx="850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263">
              <a:extLst>
                <a:ext uri="{FF2B5EF4-FFF2-40B4-BE49-F238E27FC236}">
                  <a16:creationId xmlns:a16="http://schemas.microsoft.com/office/drawing/2014/main" id="{4CF8048F-2801-4A21-97C2-969B5A333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5" y="1846"/>
              <a:ext cx="15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6FC0"/>
                  </a:solidFill>
                  <a:effectLst/>
                  <a:latin typeface="Trebuchet MS" panose="020B0603020202020204" pitchFamily="34" charset="0"/>
                </a:rPr>
                <a:t>M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264">
              <a:extLst>
                <a:ext uri="{FF2B5EF4-FFF2-40B4-BE49-F238E27FC236}">
                  <a16:creationId xmlns:a16="http://schemas.microsoft.com/office/drawing/2014/main" id="{75C9801A-D564-4B75-9CC1-9D469DC43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" y="1846"/>
              <a:ext cx="15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CC3300"/>
                  </a:solidFill>
                  <a:effectLst/>
                  <a:latin typeface="Trebuchet MS" panose="020B0603020202020204" pitchFamily="34" charset="0"/>
                </a:rPr>
                <a:t>Mu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265">
              <a:extLst>
                <a:ext uri="{FF2B5EF4-FFF2-40B4-BE49-F238E27FC236}">
                  <a16:creationId xmlns:a16="http://schemas.microsoft.com/office/drawing/2014/main" id="{BB4B74CA-6F15-41CF-8528-B85057CD6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" y="1846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266">
              <a:extLst>
                <a:ext uri="{FF2B5EF4-FFF2-40B4-BE49-F238E27FC236}">
                  <a16:creationId xmlns:a16="http://schemas.microsoft.com/office/drawing/2014/main" id="{DF3BE883-D89F-4841-A30B-DED2B634A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1951"/>
              <a:ext cx="850" cy="10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267">
              <a:extLst>
                <a:ext uri="{FF2B5EF4-FFF2-40B4-BE49-F238E27FC236}">
                  <a16:creationId xmlns:a16="http://schemas.microsoft.com/office/drawing/2014/main" id="{8814AE38-1D7F-45EA-9E31-5D97BE38B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8" y="1948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268">
              <a:extLst>
                <a:ext uri="{FF2B5EF4-FFF2-40B4-BE49-F238E27FC236}">
                  <a16:creationId xmlns:a16="http://schemas.microsoft.com/office/drawing/2014/main" id="{3CA714EB-4D4A-4422-8F6E-EFD46BDDF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2054"/>
              <a:ext cx="850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Rectangle 269">
              <a:extLst>
                <a:ext uri="{FF2B5EF4-FFF2-40B4-BE49-F238E27FC236}">
                  <a16:creationId xmlns:a16="http://schemas.microsoft.com/office/drawing/2014/main" id="{45F1CDF6-69EC-46C4-9DC5-91F1752B8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" y="2050"/>
              <a:ext cx="4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Cereal Bar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270">
              <a:extLst>
                <a:ext uri="{FF2B5EF4-FFF2-40B4-BE49-F238E27FC236}">
                  <a16:creationId xmlns:a16="http://schemas.microsoft.com/office/drawing/2014/main" id="{71AA0592-C369-4963-A7A0-EA8C6E7E7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3" y="2050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271">
              <a:extLst>
                <a:ext uri="{FF2B5EF4-FFF2-40B4-BE49-F238E27FC236}">
                  <a16:creationId xmlns:a16="http://schemas.microsoft.com/office/drawing/2014/main" id="{2D829C9D-8AC8-41AE-8FB4-F0538439A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2156"/>
              <a:ext cx="850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Rectangle 272">
              <a:extLst>
                <a:ext uri="{FF2B5EF4-FFF2-40B4-BE49-F238E27FC236}">
                  <a16:creationId xmlns:a16="http://schemas.microsoft.com/office/drawing/2014/main" id="{20330C39-7FCC-4050-82C6-38C2F1919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" y="2152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panose="020B0603020202020204" pitchFamily="34" charset="0"/>
                </a:rPr>
                <a:t>G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273">
              <a:extLst>
                <a:ext uri="{FF2B5EF4-FFF2-40B4-BE49-F238E27FC236}">
                  <a16:creationId xmlns:a16="http://schemas.microsoft.com/office/drawing/2014/main" id="{5B127635-27B5-4502-8A6B-4F7F439B1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" y="2152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274">
              <a:extLst>
                <a:ext uri="{FF2B5EF4-FFF2-40B4-BE49-F238E27FC236}">
                  <a16:creationId xmlns:a16="http://schemas.microsoft.com/office/drawing/2014/main" id="{46A6126F-34BD-43B1-8FBC-B3C8CA951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2258"/>
              <a:ext cx="850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Rectangle 275">
              <a:extLst>
                <a:ext uri="{FF2B5EF4-FFF2-40B4-BE49-F238E27FC236}">
                  <a16:creationId xmlns:a16="http://schemas.microsoft.com/office/drawing/2014/main" id="{AD59DF48-7FAA-4A58-B3DA-E60C1E671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8" y="2255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276">
              <a:extLst>
                <a:ext uri="{FF2B5EF4-FFF2-40B4-BE49-F238E27FC236}">
                  <a16:creationId xmlns:a16="http://schemas.microsoft.com/office/drawing/2014/main" id="{83F9791E-6CB3-41D8-9088-FF6287DBE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2360"/>
              <a:ext cx="850" cy="10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Rectangle 277">
              <a:extLst>
                <a:ext uri="{FF2B5EF4-FFF2-40B4-BE49-F238E27FC236}">
                  <a16:creationId xmlns:a16="http://schemas.microsoft.com/office/drawing/2014/main" id="{4140EFD8-B890-47D8-ADED-8E51C7931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" y="2357"/>
              <a:ext cx="22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Fruit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278">
              <a:extLst>
                <a:ext uri="{FF2B5EF4-FFF2-40B4-BE49-F238E27FC236}">
                  <a16:creationId xmlns:a16="http://schemas.microsoft.com/office/drawing/2014/main" id="{439689BE-0EA4-4A99-B660-16A569669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2" y="2357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279">
              <a:extLst>
                <a:ext uri="{FF2B5EF4-FFF2-40B4-BE49-F238E27FC236}">
                  <a16:creationId xmlns:a16="http://schemas.microsoft.com/office/drawing/2014/main" id="{45623988-B6DF-4466-BE57-9D0C66457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2463"/>
              <a:ext cx="850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Rectangle 280">
              <a:extLst>
                <a:ext uri="{FF2B5EF4-FFF2-40B4-BE49-F238E27FC236}">
                  <a16:creationId xmlns:a16="http://schemas.microsoft.com/office/drawing/2014/main" id="{8E99AB43-6554-4E1D-96B8-D88166A08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8" y="2460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281">
              <a:extLst>
                <a:ext uri="{FF2B5EF4-FFF2-40B4-BE49-F238E27FC236}">
                  <a16:creationId xmlns:a16="http://schemas.microsoft.com/office/drawing/2014/main" id="{506203FE-4D35-4D5E-B665-AE574E5E5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2565"/>
              <a:ext cx="850" cy="10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Rectangle 282">
              <a:extLst>
                <a:ext uri="{FF2B5EF4-FFF2-40B4-BE49-F238E27FC236}">
                  <a16:creationId xmlns:a16="http://schemas.microsoft.com/office/drawing/2014/main" id="{E2A64E07-4D5F-4658-8B9C-263D5523F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8" y="2561"/>
              <a:ext cx="29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Yogurt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283">
              <a:extLst>
                <a:ext uri="{FF2B5EF4-FFF2-40B4-BE49-F238E27FC236}">
                  <a16:creationId xmlns:a16="http://schemas.microsoft.com/office/drawing/2014/main" id="{C18AFF19-A5C8-406B-857B-D992B5A8D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" y="2561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284">
              <a:extLst>
                <a:ext uri="{FF2B5EF4-FFF2-40B4-BE49-F238E27FC236}">
                  <a16:creationId xmlns:a16="http://schemas.microsoft.com/office/drawing/2014/main" id="{A890E4A9-3C7C-45AD-8294-4CA7AC07A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2668"/>
              <a:ext cx="850" cy="10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Rectangle 285">
              <a:extLst>
                <a:ext uri="{FF2B5EF4-FFF2-40B4-BE49-F238E27FC236}">
                  <a16:creationId xmlns:a16="http://schemas.microsoft.com/office/drawing/2014/main" id="{8EB3FE2E-1A90-4A52-AF91-6B575D250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" y="2664"/>
              <a:ext cx="10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6FC0"/>
                  </a:solidFill>
                  <a:effectLst/>
                  <a:latin typeface="Trebuchet MS" panose="020B0603020202020204" pitchFamily="34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286">
              <a:extLst>
                <a:ext uri="{FF2B5EF4-FFF2-40B4-BE49-F238E27FC236}">
                  <a16:creationId xmlns:a16="http://schemas.microsoft.com/office/drawing/2014/main" id="{A36F16D6-D643-4074-90D7-DF2DE4174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9" y="2664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287">
              <a:extLst>
                <a:ext uri="{FF2B5EF4-FFF2-40B4-BE49-F238E27FC236}">
                  <a16:creationId xmlns:a16="http://schemas.microsoft.com/office/drawing/2014/main" id="{18F75FA9-BFA4-4ABD-9364-C0277BAEB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2769"/>
              <a:ext cx="850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288">
              <a:extLst>
                <a:ext uri="{FF2B5EF4-FFF2-40B4-BE49-F238E27FC236}">
                  <a16:creationId xmlns:a16="http://schemas.microsoft.com/office/drawing/2014/main" id="{8007AD64-8085-4D2C-853C-0CD4FE0B9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8" y="2766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289">
              <a:extLst>
                <a:ext uri="{FF2B5EF4-FFF2-40B4-BE49-F238E27FC236}">
                  <a16:creationId xmlns:a16="http://schemas.microsoft.com/office/drawing/2014/main" id="{0931D4F2-3ACC-47FE-AFD7-3FC4D9441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929"/>
              <a:ext cx="794" cy="24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Rectangle 290">
              <a:extLst>
                <a:ext uri="{FF2B5EF4-FFF2-40B4-BE49-F238E27FC236}">
                  <a16:creationId xmlns:a16="http://schemas.microsoft.com/office/drawing/2014/main" id="{E1915CE2-AF5D-4EA1-8473-4FE956086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929"/>
              <a:ext cx="794" cy="10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Rectangle 291">
              <a:extLst>
                <a:ext uri="{FF2B5EF4-FFF2-40B4-BE49-F238E27FC236}">
                  <a16:creationId xmlns:a16="http://schemas.microsoft.com/office/drawing/2014/main" id="{C1C5BB3B-AB25-46C7-8151-32AC49F0D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9" y="926"/>
              <a:ext cx="50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Fish Fingers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292">
              <a:extLst>
                <a:ext uri="{FF2B5EF4-FFF2-40B4-BE49-F238E27FC236}">
                  <a16:creationId xmlns:a16="http://schemas.microsoft.com/office/drawing/2014/main" id="{B22CC098-62E4-49BE-BFB3-1643CEA2A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2" y="926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293">
              <a:extLst>
                <a:ext uri="{FF2B5EF4-FFF2-40B4-BE49-F238E27FC236}">
                  <a16:creationId xmlns:a16="http://schemas.microsoft.com/office/drawing/2014/main" id="{C3E5D381-CFFF-44D6-8772-742D1423C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1032"/>
              <a:ext cx="794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Rectangle 294">
              <a:extLst>
                <a:ext uri="{FF2B5EF4-FFF2-40B4-BE49-F238E27FC236}">
                  <a16:creationId xmlns:a16="http://schemas.microsoft.com/office/drawing/2014/main" id="{D498F3A8-A201-40D7-B414-0B1E27F23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1" y="1029"/>
              <a:ext cx="14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AF50"/>
                  </a:solidFill>
                  <a:effectLst/>
                  <a:latin typeface="Trebuchet MS" panose="020B0603020202020204" pitchFamily="34" charset="0"/>
                </a:rPr>
                <a:t>F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295">
              <a:extLst>
                <a:ext uri="{FF2B5EF4-FFF2-40B4-BE49-F238E27FC236}">
                  <a16:creationId xmlns:a16="http://schemas.microsoft.com/office/drawing/2014/main" id="{51021F00-0A1A-4C75-8959-7ED0457FA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1" y="1029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panose="020B0603020202020204" pitchFamily="34" charset="0"/>
                </a:rPr>
                <a:t>G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296">
              <a:extLst>
                <a:ext uri="{FF2B5EF4-FFF2-40B4-BE49-F238E27FC236}">
                  <a16:creationId xmlns:a16="http://schemas.microsoft.com/office/drawing/2014/main" id="{FD122868-610F-4C87-9268-81FC0DE6B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1029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297">
              <a:extLst>
                <a:ext uri="{FF2B5EF4-FFF2-40B4-BE49-F238E27FC236}">
                  <a16:creationId xmlns:a16="http://schemas.microsoft.com/office/drawing/2014/main" id="{64388916-04F5-4856-B1D8-859313521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1134"/>
              <a:ext cx="794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Rectangle 298">
              <a:extLst>
                <a:ext uri="{FF2B5EF4-FFF2-40B4-BE49-F238E27FC236}">
                  <a16:creationId xmlns:a16="http://schemas.microsoft.com/office/drawing/2014/main" id="{5ED8A3AA-036F-456D-B98C-698C9E856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1" y="1130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299">
              <a:extLst>
                <a:ext uri="{FF2B5EF4-FFF2-40B4-BE49-F238E27FC236}">
                  <a16:creationId xmlns:a16="http://schemas.microsoft.com/office/drawing/2014/main" id="{C7638EF3-372E-4139-81B6-8A1B2F802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1236"/>
              <a:ext cx="794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Rectangle 300">
              <a:extLst>
                <a:ext uri="{FF2B5EF4-FFF2-40B4-BE49-F238E27FC236}">
                  <a16:creationId xmlns:a16="http://schemas.microsoft.com/office/drawing/2014/main" id="{8A6EF7AC-ED35-4F2C-B271-4BC62B5D8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" y="1232"/>
              <a:ext cx="41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Omelette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301">
              <a:extLst>
                <a:ext uri="{FF2B5EF4-FFF2-40B4-BE49-F238E27FC236}">
                  <a16:creationId xmlns:a16="http://schemas.microsoft.com/office/drawing/2014/main" id="{66EBE84D-9B37-4B91-A751-F229425A6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7" y="1232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302">
              <a:extLst>
                <a:ext uri="{FF2B5EF4-FFF2-40B4-BE49-F238E27FC236}">
                  <a16:creationId xmlns:a16="http://schemas.microsoft.com/office/drawing/2014/main" id="{CA1A0776-0818-4C27-9B9F-DB8317EE6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1338"/>
              <a:ext cx="794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Rectangle 303">
              <a:extLst>
                <a:ext uri="{FF2B5EF4-FFF2-40B4-BE49-F238E27FC236}">
                  <a16:creationId xmlns:a16="http://schemas.microsoft.com/office/drawing/2014/main" id="{BB474D39-1850-45F9-84B6-3397B6C8D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7" y="1335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Trebuchet MS" panose="020B0603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304">
              <a:extLst>
                <a:ext uri="{FF2B5EF4-FFF2-40B4-BE49-F238E27FC236}">
                  <a16:creationId xmlns:a16="http://schemas.microsoft.com/office/drawing/2014/main" id="{591B4CDC-615B-4226-B4E9-77F8B74E0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" y="1335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305">
              <a:extLst>
                <a:ext uri="{FF2B5EF4-FFF2-40B4-BE49-F238E27FC236}">
                  <a16:creationId xmlns:a16="http://schemas.microsoft.com/office/drawing/2014/main" id="{A3F0B418-C637-41E0-A5EC-257A2B275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1440"/>
              <a:ext cx="794" cy="10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Rectangle 306">
              <a:extLst>
                <a:ext uri="{FF2B5EF4-FFF2-40B4-BE49-F238E27FC236}">
                  <a16:creationId xmlns:a16="http://schemas.microsoft.com/office/drawing/2014/main" id="{96EBEBA7-EE28-463A-8B63-8FECB66D6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1" y="1437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307">
              <a:extLst>
                <a:ext uri="{FF2B5EF4-FFF2-40B4-BE49-F238E27FC236}">
                  <a16:creationId xmlns:a16="http://schemas.microsoft.com/office/drawing/2014/main" id="{0CAC7A7B-CAF0-4AD3-9662-13B9FD21A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1543"/>
              <a:ext cx="794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Rectangle 308">
              <a:extLst>
                <a:ext uri="{FF2B5EF4-FFF2-40B4-BE49-F238E27FC236}">
                  <a16:creationId xmlns:a16="http://schemas.microsoft.com/office/drawing/2014/main" id="{D1B95B64-6098-4B40-9083-23E7C81A9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5" y="1540"/>
              <a:ext cx="2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Chips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309">
              <a:extLst>
                <a:ext uri="{FF2B5EF4-FFF2-40B4-BE49-F238E27FC236}">
                  <a16:creationId xmlns:a16="http://schemas.microsoft.com/office/drawing/2014/main" id="{CC426DC1-942C-48B5-86BF-A32624674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6" y="1540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310">
              <a:extLst>
                <a:ext uri="{FF2B5EF4-FFF2-40B4-BE49-F238E27FC236}">
                  <a16:creationId xmlns:a16="http://schemas.microsoft.com/office/drawing/2014/main" id="{2D8416B6-CE48-46F1-B2CD-453323DAA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1645"/>
              <a:ext cx="794" cy="10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Rectangle 311">
              <a:extLst>
                <a:ext uri="{FF2B5EF4-FFF2-40B4-BE49-F238E27FC236}">
                  <a16:creationId xmlns:a16="http://schemas.microsoft.com/office/drawing/2014/main" id="{23D14F32-ED59-49B9-B456-634F06854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1" y="1641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312">
              <a:extLst>
                <a:ext uri="{FF2B5EF4-FFF2-40B4-BE49-F238E27FC236}">
                  <a16:creationId xmlns:a16="http://schemas.microsoft.com/office/drawing/2014/main" id="{E4C1F001-2F1B-4033-A5CB-E398C37D7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1748"/>
              <a:ext cx="794" cy="10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Rectangle 313">
              <a:extLst>
                <a:ext uri="{FF2B5EF4-FFF2-40B4-BE49-F238E27FC236}">
                  <a16:creationId xmlns:a16="http://schemas.microsoft.com/office/drawing/2014/main" id="{355D8F59-A387-43B8-8011-AFA2BDB14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4" y="1744"/>
              <a:ext cx="25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Pasta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314">
              <a:extLst>
                <a:ext uri="{FF2B5EF4-FFF2-40B4-BE49-F238E27FC236}">
                  <a16:creationId xmlns:a16="http://schemas.microsoft.com/office/drawing/2014/main" id="{AC813D6D-48BB-4F1B-995A-9FF6FC5E2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" y="1744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315">
              <a:extLst>
                <a:ext uri="{FF2B5EF4-FFF2-40B4-BE49-F238E27FC236}">
                  <a16:creationId xmlns:a16="http://schemas.microsoft.com/office/drawing/2014/main" id="{F7911EC9-EF0F-48EE-8866-BBA6CB9DF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1849"/>
              <a:ext cx="794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Rectangle 316">
              <a:extLst>
                <a:ext uri="{FF2B5EF4-FFF2-40B4-BE49-F238E27FC236}">
                  <a16:creationId xmlns:a16="http://schemas.microsoft.com/office/drawing/2014/main" id="{C269215B-5520-4E9C-B937-0E961DF11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9" y="1846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panose="020B0603020202020204" pitchFamily="34" charset="0"/>
                </a:rPr>
                <a:t>G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317">
              <a:extLst>
                <a:ext uri="{FF2B5EF4-FFF2-40B4-BE49-F238E27FC236}">
                  <a16:creationId xmlns:a16="http://schemas.microsoft.com/office/drawing/2014/main" id="{BAB44119-6918-4934-B04F-A89E76EDA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9" y="1846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318">
              <a:extLst>
                <a:ext uri="{FF2B5EF4-FFF2-40B4-BE49-F238E27FC236}">
                  <a16:creationId xmlns:a16="http://schemas.microsoft.com/office/drawing/2014/main" id="{3A30ACB0-1A68-4E4A-9AA7-83977F04D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6" y="1846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Trebuchet MS" panose="020B0603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319">
              <a:extLst>
                <a:ext uri="{FF2B5EF4-FFF2-40B4-BE49-F238E27FC236}">
                  <a16:creationId xmlns:a16="http://schemas.microsoft.com/office/drawing/2014/main" id="{DC38E5C1-2FC9-4EC4-A68E-9E740A033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3" y="1846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6FC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320">
              <a:extLst>
                <a:ext uri="{FF2B5EF4-FFF2-40B4-BE49-F238E27FC236}">
                  <a16:creationId xmlns:a16="http://schemas.microsoft.com/office/drawing/2014/main" id="{E4A2F2B6-7B68-47A2-9666-9FF393913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" y="1846"/>
              <a:ext cx="10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6FC0"/>
                  </a:solidFill>
                  <a:effectLst/>
                  <a:latin typeface="Trebuchet MS" panose="020B0603020202020204" pitchFamily="34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321">
              <a:extLst>
                <a:ext uri="{FF2B5EF4-FFF2-40B4-BE49-F238E27FC236}">
                  <a16:creationId xmlns:a16="http://schemas.microsoft.com/office/drawing/2014/main" id="{A5A1BB06-1B97-47DD-B037-2E1381DA0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1" y="1846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6FC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322">
              <a:extLst>
                <a:ext uri="{FF2B5EF4-FFF2-40B4-BE49-F238E27FC236}">
                  <a16:creationId xmlns:a16="http://schemas.microsoft.com/office/drawing/2014/main" id="{261CC75F-086D-408C-A222-EDFC509EB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1951"/>
              <a:ext cx="794" cy="10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Rectangle 323">
              <a:extLst>
                <a:ext uri="{FF2B5EF4-FFF2-40B4-BE49-F238E27FC236}">
                  <a16:creationId xmlns:a16="http://schemas.microsoft.com/office/drawing/2014/main" id="{DB26421E-3C42-4645-B860-CFE5A0EFF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1" y="1948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324">
              <a:extLst>
                <a:ext uri="{FF2B5EF4-FFF2-40B4-BE49-F238E27FC236}">
                  <a16:creationId xmlns:a16="http://schemas.microsoft.com/office/drawing/2014/main" id="{2DBD0482-9E93-41FF-93BF-5E08FD927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2054"/>
              <a:ext cx="794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Rectangle 325">
              <a:extLst>
                <a:ext uri="{FF2B5EF4-FFF2-40B4-BE49-F238E27FC236}">
                  <a16:creationId xmlns:a16="http://schemas.microsoft.com/office/drawing/2014/main" id="{19CF9EC3-481B-4515-A16B-083E093E5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2050"/>
              <a:ext cx="53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Baked Beans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326">
              <a:extLst>
                <a:ext uri="{FF2B5EF4-FFF2-40B4-BE49-F238E27FC236}">
                  <a16:creationId xmlns:a16="http://schemas.microsoft.com/office/drawing/2014/main" id="{877EDA83-3C67-45F3-B716-88BA2A3E5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7" y="2050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327">
              <a:extLst>
                <a:ext uri="{FF2B5EF4-FFF2-40B4-BE49-F238E27FC236}">
                  <a16:creationId xmlns:a16="http://schemas.microsoft.com/office/drawing/2014/main" id="{F68D3928-32D4-44BB-8C14-5FD64D9E7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2156"/>
              <a:ext cx="794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Rectangle 328">
              <a:extLst>
                <a:ext uri="{FF2B5EF4-FFF2-40B4-BE49-F238E27FC236}">
                  <a16:creationId xmlns:a16="http://schemas.microsoft.com/office/drawing/2014/main" id="{C196BFFC-2642-43E7-B491-65E017A42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1" y="2152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329">
              <a:extLst>
                <a:ext uri="{FF2B5EF4-FFF2-40B4-BE49-F238E27FC236}">
                  <a16:creationId xmlns:a16="http://schemas.microsoft.com/office/drawing/2014/main" id="{CF27E928-2269-4034-A8D6-6D8288DDE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2258"/>
              <a:ext cx="794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Rectangle 330">
              <a:extLst>
                <a:ext uri="{FF2B5EF4-FFF2-40B4-BE49-F238E27FC236}">
                  <a16:creationId xmlns:a16="http://schemas.microsoft.com/office/drawing/2014/main" id="{70073A2B-F60E-4BF2-849B-C46AE313B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2" y="2255"/>
              <a:ext cx="21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Peas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331">
              <a:extLst>
                <a:ext uri="{FF2B5EF4-FFF2-40B4-BE49-F238E27FC236}">
                  <a16:creationId xmlns:a16="http://schemas.microsoft.com/office/drawing/2014/main" id="{41541905-5DD2-49A8-85C0-B6CC2F926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0" y="2255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332">
              <a:extLst>
                <a:ext uri="{FF2B5EF4-FFF2-40B4-BE49-F238E27FC236}">
                  <a16:creationId xmlns:a16="http://schemas.microsoft.com/office/drawing/2014/main" id="{7836BAEE-2DC8-416C-AA04-FDE1D990F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2360"/>
              <a:ext cx="794" cy="10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Rectangle 333">
              <a:extLst>
                <a:ext uri="{FF2B5EF4-FFF2-40B4-BE49-F238E27FC236}">
                  <a16:creationId xmlns:a16="http://schemas.microsoft.com/office/drawing/2014/main" id="{82BB79F3-7E02-4D76-ACCE-388F1EC87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5" y="2357"/>
              <a:ext cx="25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Salad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334">
              <a:extLst>
                <a:ext uri="{FF2B5EF4-FFF2-40B4-BE49-F238E27FC236}">
                  <a16:creationId xmlns:a16="http://schemas.microsoft.com/office/drawing/2014/main" id="{6046EA65-0381-4B62-BFF7-81A395F88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6" y="2357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335">
              <a:extLst>
                <a:ext uri="{FF2B5EF4-FFF2-40B4-BE49-F238E27FC236}">
                  <a16:creationId xmlns:a16="http://schemas.microsoft.com/office/drawing/2014/main" id="{DFC82067-295F-467F-9B7F-135495083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2463"/>
              <a:ext cx="794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Rectangle 336">
              <a:extLst>
                <a:ext uri="{FF2B5EF4-FFF2-40B4-BE49-F238E27FC236}">
                  <a16:creationId xmlns:a16="http://schemas.microsoft.com/office/drawing/2014/main" id="{2AD9FFF6-716C-4639-847A-5F0E4AB35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1" y="2460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337">
              <a:extLst>
                <a:ext uri="{FF2B5EF4-FFF2-40B4-BE49-F238E27FC236}">
                  <a16:creationId xmlns:a16="http://schemas.microsoft.com/office/drawing/2014/main" id="{32DC7332-2CAB-49A8-9D30-7E7324B51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2565"/>
              <a:ext cx="794" cy="10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Rectangle 338">
              <a:extLst>
                <a:ext uri="{FF2B5EF4-FFF2-40B4-BE49-F238E27FC236}">
                  <a16:creationId xmlns:a16="http://schemas.microsoft.com/office/drawing/2014/main" id="{F0A175F0-0D0D-45CA-8DA8-96B281926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1" y="2561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339">
              <a:extLst>
                <a:ext uri="{FF2B5EF4-FFF2-40B4-BE49-F238E27FC236}">
                  <a16:creationId xmlns:a16="http://schemas.microsoft.com/office/drawing/2014/main" id="{C1C4C246-2A43-4130-A065-9BDEC8BA8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2668"/>
              <a:ext cx="794" cy="10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Rectangle 340">
              <a:extLst>
                <a:ext uri="{FF2B5EF4-FFF2-40B4-BE49-F238E27FC236}">
                  <a16:creationId xmlns:a16="http://schemas.microsoft.com/office/drawing/2014/main" id="{38DBD086-AE2C-42F9-B7D6-0B8F754D6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0" y="2664"/>
              <a:ext cx="34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Cookies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Rectangle 341">
              <a:extLst>
                <a:ext uri="{FF2B5EF4-FFF2-40B4-BE49-F238E27FC236}">
                  <a16:creationId xmlns:a16="http://schemas.microsoft.com/office/drawing/2014/main" id="{D2B7FAEB-1A29-489D-9ADC-A755E0307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1" y="2664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Rectangle 342">
              <a:extLst>
                <a:ext uri="{FF2B5EF4-FFF2-40B4-BE49-F238E27FC236}">
                  <a16:creationId xmlns:a16="http://schemas.microsoft.com/office/drawing/2014/main" id="{77775FF8-6422-4C97-AFA8-47566710E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2769"/>
              <a:ext cx="794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Rectangle 343">
              <a:extLst>
                <a:ext uri="{FF2B5EF4-FFF2-40B4-BE49-F238E27FC236}">
                  <a16:creationId xmlns:a16="http://schemas.microsoft.com/office/drawing/2014/main" id="{B35CAFEE-96CE-4FCA-801D-37C216EAB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3" y="2766"/>
              <a:ext cx="15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panose="020B0603020202020204" pitchFamily="34" charset="0"/>
                </a:rPr>
                <a:t>G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344">
              <a:extLst>
                <a:ext uri="{FF2B5EF4-FFF2-40B4-BE49-F238E27FC236}">
                  <a16:creationId xmlns:a16="http://schemas.microsoft.com/office/drawing/2014/main" id="{C8815FFA-62CB-4EC6-BD6B-3C426BFD9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6" y="2766"/>
              <a:ext cx="14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Trebuchet MS" panose="020B0603020202020204" pitchFamily="34" charset="0"/>
                </a:rPr>
                <a:t>E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345">
              <a:extLst>
                <a:ext uri="{FF2B5EF4-FFF2-40B4-BE49-F238E27FC236}">
                  <a16:creationId xmlns:a16="http://schemas.microsoft.com/office/drawing/2014/main" id="{EB8FC17B-11AF-4849-8905-D07300B28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7" y="2766"/>
              <a:ext cx="10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6FC0"/>
                  </a:solidFill>
                  <a:effectLst/>
                  <a:latin typeface="Trebuchet MS" panose="020B0603020202020204" pitchFamily="34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346">
              <a:extLst>
                <a:ext uri="{FF2B5EF4-FFF2-40B4-BE49-F238E27FC236}">
                  <a16:creationId xmlns:a16="http://schemas.microsoft.com/office/drawing/2014/main" id="{625A010F-8E22-4D66-8375-F21F48C34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" y="2766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6FC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347">
              <a:extLst>
                <a:ext uri="{FF2B5EF4-FFF2-40B4-BE49-F238E27FC236}">
                  <a16:creationId xmlns:a16="http://schemas.microsoft.com/office/drawing/2014/main" id="{7975F90D-7C0B-48A4-8802-949A2FB4C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2871"/>
              <a:ext cx="794" cy="10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Rectangle 348">
              <a:extLst>
                <a:ext uri="{FF2B5EF4-FFF2-40B4-BE49-F238E27FC236}">
                  <a16:creationId xmlns:a16="http://schemas.microsoft.com/office/drawing/2014/main" id="{348538CE-A97B-472B-B5AB-400DADADA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1" y="2868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349">
              <a:extLst>
                <a:ext uri="{FF2B5EF4-FFF2-40B4-BE49-F238E27FC236}">
                  <a16:creationId xmlns:a16="http://schemas.microsoft.com/office/drawing/2014/main" id="{CAEFC216-B135-4086-8CDA-4F7D51C60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2974"/>
              <a:ext cx="794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Rectangle 350">
              <a:extLst>
                <a:ext uri="{FF2B5EF4-FFF2-40B4-BE49-F238E27FC236}">
                  <a16:creationId xmlns:a16="http://schemas.microsoft.com/office/drawing/2014/main" id="{BD85E87E-86DD-461A-896E-96D694CAA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7" y="2971"/>
              <a:ext cx="22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Fruit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351">
              <a:extLst>
                <a:ext uri="{FF2B5EF4-FFF2-40B4-BE49-F238E27FC236}">
                  <a16:creationId xmlns:a16="http://schemas.microsoft.com/office/drawing/2014/main" id="{8C77E281-FFE8-4E57-8490-2AE7EFBBC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5" y="2971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352">
              <a:extLst>
                <a:ext uri="{FF2B5EF4-FFF2-40B4-BE49-F238E27FC236}">
                  <a16:creationId xmlns:a16="http://schemas.microsoft.com/office/drawing/2014/main" id="{B74725A1-FBF1-49C4-B534-AEF6A7A04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3076"/>
              <a:ext cx="794" cy="10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Rectangle 353">
              <a:extLst>
                <a:ext uri="{FF2B5EF4-FFF2-40B4-BE49-F238E27FC236}">
                  <a16:creationId xmlns:a16="http://schemas.microsoft.com/office/drawing/2014/main" id="{91049E1E-80E4-4712-B1B1-832219609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1" y="3072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354">
              <a:extLst>
                <a:ext uri="{FF2B5EF4-FFF2-40B4-BE49-F238E27FC236}">
                  <a16:creationId xmlns:a16="http://schemas.microsoft.com/office/drawing/2014/main" id="{95AD4B68-8C8A-42F2-A497-B745D4D05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3179"/>
              <a:ext cx="794" cy="10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Rectangle 355">
              <a:extLst>
                <a:ext uri="{FF2B5EF4-FFF2-40B4-BE49-F238E27FC236}">
                  <a16:creationId xmlns:a16="http://schemas.microsoft.com/office/drawing/2014/main" id="{3976DEF0-8032-4AF4-84F7-300590226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1" y="3175"/>
              <a:ext cx="29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Yogurt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356">
              <a:extLst>
                <a:ext uri="{FF2B5EF4-FFF2-40B4-BE49-F238E27FC236}">
                  <a16:creationId xmlns:a16="http://schemas.microsoft.com/office/drawing/2014/main" id="{3DFF9A45-EF04-49D4-8139-4385DDBFF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1" y="3175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357">
              <a:extLst>
                <a:ext uri="{FF2B5EF4-FFF2-40B4-BE49-F238E27FC236}">
                  <a16:creationId xmlns:a16="http://schemas.microsoft.com/office/drawing/2014/main" id="{158F0BDB-9020-4CCE-8C16-1BB41A5C1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3280"/>
              <a:ext cx="794" cy="10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Rectangle 358">
              <a:extLst>
                <a:ext uri="{FF2B5EF4-FFF2-40B4-BE49-F238E27FC236}">
                  <a16:creationId xmlns:a16="http://schemas.microsoft.com/office/drawing/2014/main" id="{67145C90-8F37-47CC-B827-43252EC10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9" y="3277"/>
              <a:ext cx="10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6FC0"/>
                  </a:solidFill>
                  <a:effectLst/>
                  <a:latin typeface="Trebuchet MS" panose="020B0603020202020204" pitchFamily="34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359">
              <a:extLst>
                <a:ext uri="{FF2B5EF4-FFF2-40B4-BE49-F238E27FC236}">
                  <a16:creationId xmlns:a16="http://schemas.microsoft.com/office/drawing/2014/main" id="{A366A925-61E1-4CC1-A61A-8380369E7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" y="3277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360">
              <a:extLst>
                <a:ext uri="{FF2B5EF4-FFF2-40B4-BE49-F238E27FC236}">
                  <a16:creationId xmlns:a16="http://schemas.microsoft.com/office/drawing/2014/main" id="{4EBCE365-86D0-4FD2-AFE2-2DC5B2BBF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9" y="3425"/>
              <a:ext cx="4198" cy="3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Rectangle 361">
              <a:extLst>
                <a:ext uri="{FF2B5EF4-FFF2-40B4-BE49-F238E27FC236}">
                  <a16:creationId xmlns:a16="http://schemas.microsoft.com/office/drawing/2014/main" id="{6191DC3B-1B8F-4A1F-80DA-35A34DEBB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9" y="3425"/>
              <a:ext cx="4198" cy="1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Rectangle 362">
              <a:extLst>
                <a:ext uri="{FF2B5EF4-FFF2-40B4-BE49-F238E27FC236}">
                  <a16:creationId xmlns:a16="http://schemas.microsoft.com/office/drawing/2014/main" id="{91849659-0ADF-4675-91D1-0307F7E53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3" y="3422"/>
              <a:ext cx="2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Mixed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363">
              <a:extLst>
                <a:ext uri="{FF2B5EF4-FFF2-40B4-BE49-F238E27FC236}">
                  <a16:creationId xmlns:a16="http://schemas.microsoft.com/office/drawing/2014/main" id="{68E78B93-C295-4298-B25B-E3F1D56FB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3422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364">
              <a:extLst>
                <a:ext uri="{FF2B5EF4-FFF2-40B4-BE49-F238E27FC236}">
                  <a16:creationId xmlns:a16="http://schemas.microsoft.com/office/drawing/2014/main" id="{E00E730E-19A6-43FD-ABC9-B4DE7C933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3422"/>
              <a:ext cx="8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salad available daily.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365">
              <a:extLst>
                <a:ext uri="{FF2B5EF4-FFF2-40B4-BE49-F238E27FC236}">
                  <a16:creationId xmlns:a16="http://schemas.microsoft.com/office/drawing/2014/main" id="{6B47A03E-0B0C-4CBF-9D6F-99A1CD926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3422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366">
              <a:extLst>
                <a:ext uri="{FF2B5EF4-FFF2-40B4-BE49-F238E27FC236}">
                  <a16:creationId xmlns:a16="http://schemas.microsoft.com/office/drawing/2014/main" id="{ED17C3E1-A8B6-4816-BB20-ADE19420C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9" y="3528"/>
              <a:ext cx="4198" cy="10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Rectangle 367">
              <a:extLst>
                <a:ext uri="{FF2B5EF4-FFF2-40B4-BE49-F238E27FC236}">
                  <a16:creationId xmlns:a16="http://schemas.microsoft.com/office/drawing/2014/main" id="{5B935B16-B144-4DA8-8C2F-143225949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0" y="3525"/>
              <a:ext cx="15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Filled baguettes available on request.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368">
              <a:extLst>
                <a:ext uri="{FF2B5EF4-FFF2-40B4-BE49-F238E27FC236}">
                  <a16:creationId xmlns:a16="http://schemas.microsoft.com/office/drawing/2014/main" id="{AB8E1DCC-5409-44C8-822F-D2E55CA04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6" y="3525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369">
              <a:extLst>
                <a:ext uri="{FF2B5EF4-FFF2-40B4-BE49-F238E27FC236}">
                  <a16:creationId xmlns:a16="http://schemas.microsoft.com/office/drawing/2014/main" id="{0DFB6B3B-AC1D-4E98-8974-6DB9227AB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9" y="3630"/>
              <a:ext cx="4198" cy="1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70">
              <a:extLst>
                <a:ext uri="{FF2B5EF4-FFF2-40B4-BE49-F238E27FC236}">
                  <a16:creationId xmlns:a16="http://schemas.microsoft.com/office/drawing/2014/main" id="{6E5156CA-DC84-4FDE-8D52-D9AC19907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" y="3626"/>
              <a:ext cx="112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Reduced fat milk available.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371">
              <a:extLst>
                <a:ext uri="{FF2B5EF4-FFF2-40B4-BE49-F238E27FC236}">
                  <a16:creationId xmlns:a16="http://schemas.microsoft.com/office/drawing/2014/main" id="{CB3C93AD-368F-455F-9BE7-3E9A76F9C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2" y="3626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372">
              <a:extLst>
                <a:ext uri="{FF2B5EF4-FFF2-40B4-BE49-F238E27FC236}">
                  <a16:creationId xmlns:a16="http://schemas.microsoft.com/office/drawing/2014/main" id="{7848375C-BB5F-466F-8515-2D9806497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1" y="4072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Rectangle 373">
              <a:extLst>
                <a:ext uri="{FF2B5EF4-FFF2-40B4-BE49-F238E27FC236}">
                  <a16:creationId xmlns:a16="http://schemas.microsoft.com/office/drawing/2014/main" id="{615BB5D7-6F28-41AF-9ACF-CF4174D3A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8" y="4192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446" name="Picture 374">
              <a:extLst>
                <a:ext uri="{FF2B5EF4-FFF2-40B4-BE49-F238E27FC236}">
                  <a16:creationId xmlns:a16="http://schemas.microsoft.com/office/drawing/2014/main" id="{C575696C-4330-493A-941E-454B2D0BE3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" y="15"/>
              <a:ext cx="79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47" name="Picture 375">
              <a:extLst>
                <a:ext uri="{FF2B5EF4-FFF2-40B4-BE49-F238E27FC236}">
                  <a16:creationId xmlns:a16="http://schemas.microsoft.com/office/drawing/2014/main" id="{DE0D9EA1-4321-48C4-A718-2148FD6E7C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7" y="15"/>
              <a:ext cx="79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48" name="Picture 376">
              <a:extLst>
                <a:ext uri="{FF2B5EF4-FFF2-40B4-BE49-F238E27FC236}">
                  <a16:creationId xmlns:a16="http://schemas.microsoft.com/office/drawing/2014/main" id="{CE4CD56E-5226-4007-B32D-1CC329EF3A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9" y="15"/>
              <a:ext cx="96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49" name="Picture 377">
              <a:extLst>
                <a:ext uri="{FF2B5EF4-FFF2-40B4-BE49-F238E27FC236}">
                  <a16:creationId xmlns:a16="http://schemas.microsoft.com/office/drawing/2014/main" id="{F545CCA6-A5C4-4D65-A1CF-D0C4142C7E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0" y="15"/>
              <a:ext cx="81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50" name="Picture 378">
              <a:extLst>
                <a:ext uri="{FF2B5EF4-FFF2-40B4-BE49-F238E27FC236}">
                  <a16:creationId xmlns:a16="http://schemas.microsoft.com/office/drawing/2014/main" id="{F2663C1C-1A4D-4107-AE3E-BA2422C7C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6" y="15"/>
              <a:ext cx="79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51" name="Picture 379">
              <a:extLst>
                <a:ext uri="{FF2B5EF4-FFF2-40B4-BE49-F238E27FC236}">
                  <a16:creationId xmlns:a16="http://schemas.microsoft.com/office/drawing/2014/main" id="{1EFC7491-69A1-4ED0-9BA1-4E4314C8FB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" y="3805"/>
              <a:ext cx="971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52" name="Picture 380">
              <a:extLst>
                <a:ext uri="{FF2B5EF4-FFF2-40B4-BE49-F238E27FC236}">
                  <a16:creationId xmlns:a16="http://schemas.microsoft.com/office/drawing/2014/main" id="{846BF5B5-7D09-4F96-9E58-1BED0C1D2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1" y="3792"/>
              <a:ext cx="107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53" name="Picture 381">
              <a:extLst>
                <a:ext uri="{FF2B5EF4-FFF2-40B4-BE49-F238E27FC236}">
                  <a16:creationId xmlns:a16="http://schemas.microsoft.com/office/drawing/2014/main" id="{D504F88E-C7A9-4BAD-A5C6-EE1AD6730C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" y="3783"/>
              <a:ext cx="105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54" name="Picture 382">
              <a:extLst>
                <a:ext uri="{FF2B5EF4-FFF2-40B4-BE49-F238E27FC236}">
                  <a16:creationId xmlns:a16="http://schemas.microsoft.com/office/drawing/2014/main" id="{F22E6DA0-A393-41FA-B0DD-A33BDDF64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" y="3779"/>
              <a:ext cx="1043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15" name="TextBox 3614">
            <a:extLst>
              <a:ext uri="{FF2B5EF4-FFF2-40B4-BE49-F238E27FC236}">
                <a16:creationId xmlns:a16="http://schemas.microsoft.com/office/drawing/2014/main" id="{F13D8493-132C-4360-85E2-A26BD69B02EB}"/>
              </a:ext>
            </a:extLst>
          </p:cNvPr>
          <p:cNvSpPr txBox="1"/>
          <p:nvPr/>
        </p:nvSpPr>
        <p:spPr>
          <a:xfrm>
            <a:off x="5805489" y="4964907"/>
            <a:ext cx="1041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Trebuchet MS" panose="020B0603020202020204" pitchFamily="34" charset="0"/>
              </a:rPr>
              <a:t>No Baguettes</a:t>
            </a:r>
          </a:p>
        </p:txBody>
      </p:sp>
      <p:sp>
        <p:nvSpPr>
          <p:cNvPr id="3616" name="TextBox 3615">
            <a:extLst>
              <a:ext uri="{FF2B5EF4-FFF2-40B4-BE49-F238E27FC236}">
                <a16:creationId xmlns:a16="http://schemas.microsoft.com/office/drawing/2014/main" id="{570D8ADB-8CBB-4048-A638-398EFC5E0022}"/>
              </a:ext>
            </a:extLst>
          </p:cNvPr>
          <p:cNvSpPr txBox="1"/>
          <p:nvPr/>
        </p:nvSpPr>
        <p:spPr>
          <a:xfrm>
            <a:off x="8353425" y="5578679"/>
            <a:ext cx="1023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latin typeface="Trebuchet MS" panose="020B0603020202020204" pitchFamily="34" charset="0"/>
              </a:rPr>
              <a:t>No Baguettes</a:t>
            </a:r>
            <a:endParaRPr lang="en-GB" sz="11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57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0667" y="778933"/>
            <a:ext cx="7027333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Trebuchet MS" panose="020B0603020202020204" pitchFamily="34" charset="0"/>
              </a:rPr>
              <a:t>ALLERGENS</a:t>
            </a:r>
          </a:p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327" y="3174916"/>
            <a:ext cx="8628012" cy="248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37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9539305A1FEC44B8EBF760672F5938" ma:contentTypeVersion="14" ma:contentTypeDescription="Create a new document." ma:contentTypeScope="" ma:versionID="948de20fa4069ea3f1a39facf47ab7b9">
  <xsd:schema xmlns:xsd="http://www.w3.org/2001/XMLSchema" xmlns:xs="http://www.w3.org/2001/XMLSchema" xmlns:p="http://schemas.microsoft.com/office/2006/metadata/properties" xmlns:ns3="2b568c78-14e3-44a8-9eb7-8d2fd0859d0e" targetNamespace="http://schemas.microsoft.com/office/2006/metadata/properties" ma:root="true" ma:fieldsID="7e39ea230ea9ca8d3dec95017ca4f9ef" ns3:_="">
    <xsd:import namespace="2b568c78-14e3-44a8-9eb7-8d2fd0859d0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UniqueSourceRef" minOccurs="0"/>
                <xsd:element ref="ns3:File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68c78-14e3-44a8-9eb7-8d2fd0859d0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UniqueSourceRef" ma:index="11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FileHash" ma:index="12" nillable="true" ma:displayName="FileHash" ma:internalName="FileHash">
      <xsd:simpleType>
        <xsd:restriction base="dms:Note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iqueSourceRef xmlns="2b568c78-14e3-44a8-9eb7-8d2fd0859d0e" xsi:nil="true"/>
    <FileHash xmlns="2b568c78-14e3-44a8-9eb7-8d2fd0859d0e" xsi:nil="true"/>
  </documentManagement>
</p:properties>
</file>

<file path=customXml/itemProps1.xml><?xml version="1.0" encoding="utf-8"?>
<ds:datastoreItem xmlns:ds="http://schemas.openxmlformats.org/officeDocument/2006/customXml" ds:itemID="{4D4D3F24-F0E5-4F48-9652-4691A3D67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568c78-14e3-44a8-9eb7-8d2fd0859d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A4CA6C-D302-4BBC-B452-6BE822A6E1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958C92-1883-4834-B8E1-E6613CEBE9F8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2b568c78-14e3-44a8-9eb7-8d2fd0859d0e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292</Words>
  <Application>Microsoft Office PowerPoint</Application>
  <PresentationFormat>Widescreen</PresentationFormat>
  <Paragraphs>242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Trebuchet MS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</vt:vector>
  </TitlesOfParts>
  <Company>Kingswode Hoe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McMillan</dc:creator>
  <cp:lastModifiedBy>Emily Carey</cp:lastModifiedBy>
  <cp:revision>13</cp:revision>
  <dcterms:created xsi:type="dcterms:W3CDTF">2021-03-25T13:08:20Z</dcterms:created>
  <dcterms:modified xsi:type="dcterms:W3CDTF">2021-09-17T12:37:17Z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0x010100DB9539305A1FEC44B8EBF760672F5938</vt:lpwstr>
  </property>
</Properties>
</file>